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8"/>
  </p:notesMasterIdLst>
  <p:sldIdLst>
    <p:sldId id="256" r:id="rId3"/>
    <p:sldId id="277" r:id="rId4"/>
    <p:sldId id="257" r:id="rId5"/>
    <p:sldId id="259" r:id="rId6"/>
    <p:sldId id="261" r:id="rId7"/>
    <p:sldId id="275" r:id="rId8"/>
    <p:sldId id="272" r:id="rId9"/>
    <p:sldId id="265" r:id="rId10"/>
    <p:sldId id="273" r:id="rId11"/>
    <p:sldId id="266" r:id="rId12"/>
    <p:sldId id="268" r:id="rId13"/>
    <p:sldId id="282" r:id="rId14"/>
    <p:sldId id="270" r:id="rId15"/>
    <p:sldId id="271" r:id="rId16"/>
    <p:sldId id="26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06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customXml" Target="../customXml/item3.xml"/><Relationship Id="rId23" Type="http://schemas.openxmlformats.org/officeDocument/2006/relationships/customXml" Target="../customXml/item2.xml"/><Relationship Id="rId22" Type="http://schemas.openxmlformats.org/officeDocument/2006/relationships/customXml" Target="../customXml/item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BC75DE-EAA3-401A-87FD-58E423102274}" type="doc">
      <dgm:prSet loTypeId="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A684CB4-1354-4B56-AAC1-4594A682EB12}">
      <dgm:prSet phldr="0" custT="0"/>
      <dgm:spPr/>
      <dgm:t>
        <a:bodyPr vert="horz" wrap="square"/>
        <a:p>
          <a:pPr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/>
            <a:t>Giai đoạn 1: </a:t>
          </a:r>
          <a:r>
            <a:rPr lang="en-US" dirty="0"/>
            <a:t/>
          </a:r>
          <a:endParaRPr lang="en-US" dirty="0"/>
        </a:p>
        <a:p>
          <a:pPr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ym typeface="+mn-ea"/>
            </a:rPr>
            <a:t>Nghiên cứu và phát triển</a:t>
          </a:r>
          <a:r>
            <a:rPr lang="en-US" dirty="0"/>
            <a:t/>
          </a:r>
          <a:endParaRPr lang="en-US" dirty="0"/>
        </a:p>
      </dgm:t>
    </dgm:pt>
    <dgm:pt modelId="{BE1E8B59-7E8C-49E5-A517-695C3475216B}" cxnId="{F2440AC5-11C6-45EF-8542-3707E0602149}" type="parTrans">
      <dgm:prSet/>
      <dgm:spPr/>
      <dgm:t>
        <a:bodyPr/>
        <a:lstStyle/>
        <a:p>
          <a:endParaRPr lang="en-US"/>
        </a:p>
      </dgm:t>
    </dgm:pt>
    <dgm:pt modelId="{3867EABF-5EAB-4445-AFCA-B6C9604DEE4E}" cxnId="{F2440AC5-11C6-45EF-8542-3707E0602149}" type="sibTrans">
      <dgm:prSet/>
      <dgm:spPr/>
      <dgm:t>
        <a:bodyPr/>
        <a:lstStyle/>
        <a:p>
          <a:endParaRPr lang="en-US"/>
        </a:p>
      </dgm:t>
    </dgm:pt>
    <dgm:pt modelId="{2C04337E-31B5-4E44-9574-CFD4F6595998}">
      <dgm:prSet phldr="0" custT="0"/>
      <dgm:spPr/>
      <dgm:t>
        <a:bodyPr vert="horz" wrap="square"/>
        <a:p>
          <a:pPr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ym typeface="+mn-ea"/>
            </a:rPr>
            <a:t>Giai đoạn</a:t>
          </a:r>
          <a:r>
            <a:rPr lang="en-US" dirty="0"/>
            <a:t> 2: </a:t>
          </a:r>
          <a:r>
            <a:rPr lang="en-US" dirty="0">
              <a:latin typeface="Aptos Display" panose="020B0004020202020204"/>
            </a:rPr>
            <a:t> </a:t>
          </a:r>
          <a:r>
            <a:rPr lang="en-US" dirty="0">
              <a:latin typeface="Aptos Display" panose="020B0004020202020204"/>
            </a:rPr>
            <a:t/>
          </a:r>
          <a:endParaRPr lang="en-US" dirty="0">
            <a:latin typeface="Aptos Display" panose="020B0004020202020204"/>
          </a:endParaRPr>
        </a:p>
        <a:p>
          <a:pPr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ym typeface="+mn-ea"/>
            </a:rPr>
            <a:t>Triển khai và mô phỏng</a:t>
          </a:r>
          <a:r>
            <a:rPr lang="en-US" b="1">
              <a:sym typeface="+mn-ea"/>
            </a:rPr>
            <a:t>​</a:t>
          </a:r>
          <a:r>
            <a:rPr lang="en-US" dirty="0"/>
            <a:t/>
          </a:r>
          <a:endParaRPr lang="en-US" dirty="0"/>
        </a:p>
      </dgm:t>
    </dgm:pt>
    <dgm:pt modelId="{8CB07837-6B4D-4C1B-81C9-45587FF389B1}" cxnId="{9F3179E2-B0EF-4E72-A10F-4BF589E0D5A8}" type="parTrans">
      <dgm:prSet/>
      <dgm:spPr/>
      <dgm:t>
        <a:bodyPr/>
        <a:lstStyle/>
        <a:p>
          <a:endParaRPr lang="en-US"/>
        </a:p>
      </dgm:t>
    </dgm:pt>
    <dgm:pt modelId="{15E916FF-E58F-4586-B04C-500FD8981441}" cxnId="{9F3179E2-B0EF-4E72-A10F-4BF589E0D5A8}" type="sibTrans">
      <dgm:prSet/>
      <dgm:spPr/>
      <dgm:t>
        <a:bodyPr/>
        <a:lstStyle/>
        <a:p>
          <a:endParaRPr lang="en-US"/>
        </a:p>
      </dgm:t>
    </dgm:pt>
    <dgm:pt modelId="{437F298B-CF61-440F-9311-3FAB88FE8C75}">
      <dgm:prSet phldr="0" custT="0"/>
      <dgm:spPr/>
      <dgm:t>
        <a:bodyPr vert="horz" wrap="square"/>
        <a:p>
          <a:pPr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/>
            <a:t>Giai đoạn 3:</a:t>
          </a:r>
          <a:r>
            <a:rPr lang="en-US" dirty="0"/>
            <a:t/>
          </a:r>
          <a:endParaRPr lang="en-US" dirty="0"/>
        </a:p>
        <a:p>
          <a:pPr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/>
            <a:t> </a:t>
          </a:r>
          <a:r>
            <a:rPr lang="en-US" altLang="en-US">
              <a:sym typeface="+mn-ea"/>
            </a:rPr>
            <a:t>Th</a:t>
          </a:r>
          <a:r>
            <a:rPr lang="en-US" altLang="en-US">
              <a:sym typeface="+mn-ea"/>
            </a:rPr>
            <a:t>ẩ</a:t>
          </a:r>
          <a:r>
            <a:rPr lang="en-US" altLang="en-US">
              <a:sym typeface="+mn-ea"/>
            </a:rPr>
            <a:t>m </a:t>
          </a:r>
          <a:r>
            <a:rPr lang="en-US" altLang="en-US">
              <a:sym typeface="+mn-ea"/>
            </a:rPr>
            <a:t>đ</a:t>
          </a:r>
          <a:r>
            <a:rPr lang="en-US" altLang="en-US">
              <a:sym typeface="+mn-ea"/>
            </a:rPr>
            <a:t>ị</a:t>
          </a:r>
          <a:r>
            <a:rPr lang="en-US" altLang="en-US">
              <a:sym typeface="+mn-ea"/>
            </a:rPr>
            <a:t>nh và x</a:t>
          </a:r>
          <a:r>
            <a:rPr lang="en-US" altLang="en-US">
              <a:sym typeface="+mn-ea"/>
            </a:rPr>
            <a:t>á</a:t>
          </a:r>
          <a:r>
            <a:rPr lang="en-US" altLang="en-US">
              <a:sym typeface="+mn-ea"/>
            </a:rPr>
            <a:t>c nh</a:t>
          </a:r>
          <a:r>
            <a:rPr lang="en-US" altLang="en-US">
              <a:sym typeface="+mn-ea"/>
            </a:rPr>
            <a:t>ậ</a:t>
          </a:r>
          <a:r>
            <a:rPr lang="en-US" altLang="en-US">
              <a:sym typeface="+mn-ea"/>
            </a:rPr>
            <a:t>n</a:t>
          </a:r>
          <a:r>
            <a:rPr/>
            <a:t/>
          </a:r>
          <a:endParaRPr/>
        </a:p>
      </dgm:t>
    </dgm:pt>
    <dgm:pt modelId="{9DC7448C-958B-4AC2-A98A-AD8E7F857E82}" cxnId="{02070FE1-74B4-4672-B42A-7E4F8613941A}" type="parTrans">
      <dgm:prSet/>
      <dgm:spPr/>
      <dgm:t>
        <a:bodyPr/>
        <a:lstStyle/>
        <a:p>
          <a:endParaRPr lang="en-US"/>
        </a:p>
      </dgm:t>
    </dgm:pt>
    <dgm:pt modelId="{B9E03501-2BB6-4A6E-BFBB-7F12E478E877}" cxnId="{02070FE1-74B4-4672-B42A-7E4F8613941A}" type="sibTrans">
      <dgm:prSet/>
      <dgm:spPr/>
      <dgm:t>
        <a:bodyPr/>
        <a:lstStyle/>
        <a:p>
          <a:endParaRPr lang="en-US"/>
        </a:p>
      </dgm:t>
    </dgm:pt>
    <dgm:pt modelId="{CBE9569E-151B-4624-BAE8-A0B1EB7B0FCC}" type="pres">
      <dgm:prSet presAssocID="{64BC75DE-EAA3-401A-87FD-58E423102274}" presName="Name0" presStyleCnt="0">
        <dgm:presLayoutVars>
          <dgm:dir/>
          <dgm:resizeHandles val="exact"/>
        </dgm:presLayoutVars>
      </dgm:prSet>
      <dgm:spPr/>
    </dgm:pt>
    <dgm:pt modelId="{968430FB-EB7D-414A-8720-CE560A52E69B}" type="pres">
      <dgm:prSet presAssocID="{64BC75DE-EAA3-401A-87FD-58E423102274}" presName="arrow" presStyleLbl="bgShp" presStyleIdx="0" presStyleCnt="1"/>
      <dgm:spPr/>
    </dgm:pt>
    <dgm:pt modelId="{8B0C21B8-AD1D-4ECF-A5CA-D8623CAA2FED}" type="pres">
      <dgm:prSet presAssocID="{64BC75DE-EAA3-401A-87FD-58E423102274}" presName="points" presStyleCnt="0"/>
      <dgm:spPr/>
    </dgm:pt>
    <dgm:pt modelId="{445935C2-C672-4CFF-AD8F-F44DBC934BAC}" type="pres">
      <dgm:prSet presAssocID="{CA684CB4-1354-4B56-AAC1-4594A682EB12}" presName="compositeA" presStyleCnt="0"/>
      <dgm:spPr/>
    </dgm:pt>
    <dgm:pt modelId="{D01733DB-DD9E-4714-9A83-AAAF3E41AE53}" type="pres">
      <dgm:prSet presAssocID="{CA684CB4-1354-4B56-AAC1-4594A682EB12}" presName="textA" presStyleLbl="revTx" presStyleIdx="0" presStyleCnt="3">
        <dgm:presLayoutVars>
          <dgm:bulletEnabled val="1"/>
        </dgm:presLayoutVars>
      </dgm:prSet>
      <dgm:spPr/>
    </dgm:pt>
    <dgm:pt modelId="{998ECAEF-1565-4255-952C-CB6F8B57D3F3}" type="pres">
      <dgm:prSet presAssocID="{CA684CB4-1354-4B56-AAC1-4594A682EB12}" presName="circleA" presStyleLbl="node1" presStyleIdx="0" presStyleCnt="3"/>
      <dgm:spPr/>
    </dgm:pt>
    <dgm:pt modelId="{F57355A7-F12C-49E5-AB79-5E586B03587A}" type="pres">
      <dgm:prSet presAssocID="{CA684CB4-1354-4B56-AAC1-4594A682EB12}" presName="spaceA" presStyleCnt="0"/>
      <dgm:spPr/>
    </dgm:pt>
    <dgm:pt modelId="{C14B3E12-89E6-42E8-805A-0768FCBB1F7A}" type="pres">
      <dgm:prSet presAssocID="{3867EABF-5EAB-4445-AFCA-B6C9604DEE4E}" presName="space" presStyleCnt="0"/>
      <dgm:spPr/>
    </dgm:pt>
    <dgm:pt modelId="{23022607-2C7B-4F7A-B553-462BCABE2B23}" type="pres">
      <dgm:prSet presAssocID="{2C04337E-31B5-4E44-9574-CFD4F6595998}" presName="compositeB" presStyleCnt="0"/>
      <dgm:spPr/>
    </dgm:pt>
    <dgm:pt modelId="{C0DE9424-B1C7-4A5C-9DBD-C19F74DE5DE7}" type="pres">
      <dgm:prSet presAssocID="{2C04337E-31B5-4E44-9574-CFD4F6595998}" presName="textB" presStyleLbl="revTx" presStyleIdx="1" presStyleCnt="3">
        <dgm:presLayoutVars>
          <dgm:bulletEnabled val="1"/>
        </dgm:presLayoutVars>
      </dgm:prSet>
      <dgm:spPr/>
    </dgm:pt>
    <dgm:pt modelId="{02318C5B-29EC-4C13-A3FE-FFD1AF757E88}" type="pres">
      <dgm:prSet presAssocID="{2C04337E-31B5-4E44-9574-CFD4F6595998}" presName="circleB" presStyleLbl="node1" presStyleIdx="1" presStyleCnt="3"/>
      <dgm:spPr/>
    </dgm:pt>
    <dgm:pt modelId="{74D645AC-518B-48DB-89A9-9FC297AD2128}" type="pres">
      <dgm:prSet presAssocID="{2C04337E-31B5-4E44-9574-CFD4F6595998}" presName="spaceB" presStyleCnt="0"/>
      <dgm:spPr/>
    </dgm:pt>
    <dgm:pt modelId="{21269365-7C57-4049-A945-7AFFDF20D233}" type="pres">
      <dgm:prSet presAssocID="{15E916FF-E58F-4586-B04C-500FD8981441}" presName="space" presStyleCnt="0"/>
      <dgm:spPr/>
    </dgm:pt>
    <dgm:pt modelId="{AFCA8212-7D23-41AE-9419-BC513CF4FEED}" type="pres">
      <dgm:prSet presAssocID="{437F298B-CF61-440F-9311-3FAB88FE8C75}" presName="compositeA" presStyleCnt="0"/>
      <dgm:spPr/>
    </dgm:pt>
    <dgm:pt modelId="{F7FE9BB3-21E1-43E7-9B4C-770413068787}" type="pres">
      <dgm:prSet presAssocID="{437F298B-CF61-440F-9311-3FAB88FE8C75}" presName="textA" presStyleLbl="revTx" presStyleIdx="2" presStyleCnt="3">
        <dgm:presLayoutVars>
          <dgm:bulletEnabled val="1"/>
        </dgm:presLayoutVars>
      </dgm:prSet>
      <dgm:spPr/>
    </dgm:pt>
    <dgm:pt modelId="{3243C646-BFA7-45B2-9109-21DFDE8276BB}" type="pres">
      <dgm:prSet presAssocID="{437F298B-CF61-440F-9311-3FAB88FE8C75}" presName="circleA" presStyleLbl="node1" presStyleIdx="2" presStyleCnt="3"/>
      <dgm:spPr/>
    </dgm:pt>
    <dgm:pt modelId="{586A65D5-5458-4951-B2EA-457DE495B6A0}" type="pres">
      <dgm:prSet presAssocID="{437F298B-CF61-440F-9311-3FAB88FE8C75}" presName="spaceA" presStyleCnt="0"/>
      <dgm:spPr/>
    </dgm:pt>
  </dgm:ptLst>
  <dgm:cxnLst>
    <dgm:cxn modelId="{F2440AC5-11C6-45EF-8542-3707E0602149}" srcId="{64BC75DE-EAA3-401A-87FD-58E423102274}" destId="{CA684CB4-1354-4B56-AAC1-4594A682EB12}" srcOrd="0" destOrd="0" parTransId="{BE1E8B59-7E8C-49E5-A517-695C3475216B}" sibTransId="{3867EABF-5EAB-4445-AFCA-B6C9604DEE4E}"/>
    <dgm:cxn modelId="{9F3179E2-B0EF-4E72-A10F-4BF589E0D5A8}" srcId="{64BC75DE-EAA3-401A-87FD-58E423102274}" destId="{2C04337E-31B5-4E44-9574-CFD4F6595998}" srcOrd="1" destOrd="0" parTransId="{8CB07837-6B4D-4C1B-81C9-45587FF389B1}" sibTransId="{15E916FF-E58F-4586-B04C-500FD8981441}"/>
    <dgm:cxn modelId="{02070FE1-74B4-4672-B42A-7E4F8613941A}" srcId="{64BC75DE-EAA3-401A-87FD-58E423102274}" destId="{437F298B-CF61-440F-9311-3FAB88FE8C75}" srcOrd="2" destOrd="0" parTransId="{9DC7448C-958B-4AC2-A98A-AD8E7F857E82}" sibTransId="{B9E03501-2BB6-4A6E-BFBB-7F12E478E877}"/>
    <dgm:cxn modelId="{70EDE391-F8C2-47F2-911E-D73FCB9C0C21}" type="presOf" srcId="{64BC75DE-EAA3-401A-87FD-58E423102274}" destId="{CBE9569E-151B-4624-BAE8-A0B1EB7B0FCC}" srcOrd="0" destOrd="0" presId="urn:microsoft.com/office/officeart/2005/8/layout/hProcess11"/>
    <dgm:cxn modelId="{5C810D9E-3AAE-4C7D-BB0B-8F349C9F2F8B}" type="presParOf" srcId="{CBE9569E-151B-4624-BAE8-A0B1EB7B0FCC}" destId="{968430FB-EB7D-414A-8720-CE560A52E69B}" srcOrd="0" destOrd="0" presId="urn:microsoft.com/office/officeart/2005/8/layout/hProcess11"/>
    <dgm:cxn modelId="{E32D03D4-081D-46F8-8EE0-EE77D56A4AD6}" type="presParOf" srcId="{CBE9569E-151B-4624-BAE8-A0B1EB7B0FCC}" destId="{8B0C21B8-AD1D-4ECF-A5CA-D8623CAA2FED}" srcOrd="1" destOrd="0" presId="urn:microsoft.com/office/officeart/2005/8/layout/hProcess11"/>
    <dgm:cxn modelId="{70C8537B-2EFC-48F4-9E83-ABF77BA23FA7}" type="presParOf" srcId="{8B0C21B8-AD1D-4ECF-A5CA-D8623CAA2FED}" destId="{445935C2-C672-4CFF-AD8F-F44DBC934BAC}" srcOrd="0" destOrd="1" presId="urn:microsoft.com/office/officeart/2005/8/layout/hProcess11"/>
    <dgm:cxn modelId="{9D608CF9-33D0-459B-BE46-FBF9FD735089}" type="presParOf" srcId="{445935C2-C672-4CFF-AD8F-F44DBC934BAC}" destId="{D01733DB-DD9E-4714-9A83-AAAF3E41AE53}" srcOrd="0" destOrd="0" presId="urn:microsoft.com/office/officeart/2005/8/layout/hProcess11"/>
    <dgm:cxn modelId="{9385E515-C741-4B41-9B2D-F3CFAC98DC89}" type="presOf" srcId="{CA684CB4-1354-4B56-AAC1-4594A682EB12}" destId="{D01733DB-DD9E-4714-9A83-AAAF3E41AE53}" srcOrd="0" destOrd="0" presId="urn:microsoft.com/office/officeart/2005/8/layout/hProcess11"/>
    <dgm:cxn modelId="{F45304C6-6222-485F-B341-D732658B8EE2}" type="presParOf" srcId="{445935C2-C672-4CFF-AD8F-F44DBC934BAC}" destId="{998ECAEF-1565-4255-952C-CB6F8B57D3F3}" srcOrd="1" destOrd="0" presId="urn:microsoft.com/office/officeart/2005/8/layout/hProcess11"/>
    <dgm:cxn modelId="{BDDA61BD-1735-4000-B27B-23FDB85B7305}" type="presParOf" srcId="{445935C2-C672-4CFF-AD8F-F44DBC934BAC}" destId="{F57355A7-F12C-49E5-AB79-5E586B03587A}" srcOrd="2" destOrd="0" presId="urn:microsoft.com/office/officeart/2005/8/layout/hProcess11"/>
    <dgm:cxn modelId="{17D01A4E-D044-424F-A550-F5ECA2594E46}" type="presParOf" srcId="{8B0C21B8-AD1D-4ECF-A5CA-D8623CAA2FED}" destId="{C14B3E12-89E6-42E8-805A-0768FCBB1F7A}" srcOrd="1" destOrd="1" presId="urn:microsoft.com/office/officeart/2005/8/layout/hProcess11"/>
    <dgm:cxn modelId="{3C374885-DA27-47ED-8C2D-465ADBDB2168}" type="presParOf" srcId="{8B0C21B8-AD1D-4ECF-A5CA-D8623CAA2FED}" destId="{23022607-2C7B-4F7A-B553-462BCABE2B23}" srcOrd="2" destOrd="1" presId="urn:microsoft.com/office/officeart/2005/8/layout/hProcess11"/>
    <dgm:cxn modelId="{85915835-A73A-4F31-A9C4-FEF811ABEC76}" type="presParOf" srcId="{23022607-2C7B-4F7A-B553-462BCABE2B23}" destId="{C0DE9424-B1C7-4A5C-9DBD-C19F74DE5DE7}" srcOrd="0" destOrd="2" presId="urn:microsoft.com/office/officeart/2005/8/layout/hProcess11"/>
    <dgm:cxn modelId="{DECF1B4A-2511-4FEC-8860-CF0E340C1AF1}" type="presOf" srcId="{2C04337E-31B5-4E44-9574-CFD4F6595998}" destId="{C0DE9424-B1C7-4A5C-9DBD-C19F74DE5DE7}" srcOrd="0" destOrd="0" presId="urn:microsoft.com/office/officeart/2005/8/layout/hProcess11"/>
    <dgm:cxn modelId="{51FC503B-51E8-43B5-8C53-0A6FF3C64FB3}" type="presParOf" srcId="{23022607-2C7B-4F7A-B553-462BCABE2B23}" destId="{02318C5B-29EC-4C13-A3FE-FFD1AF757E88}" srcOrd="1" destOrd="2" presId="urn:microsoft.com/office/officeart/2005/8/layout/hProcess11"/>
    <dgm:cxn modelId="{2811A34F-FF72-4035-8DDF-0B4EB487D053}" type="presParOf" srcId="{23022607-2C7B-4F7A-B553-462BCABE2B23}" destId="{74D645AC-518B-48DB-89A9-9FC297AD2128}" srcOrd="2" destOrd="2" presId="urn:microsoft.com/office/officeart/2005/8/layout/hProcess11"/>
    <dgm:cxn modelId="{6278781E-9DC0-4D49-8981-E6CA0AFDA609}" type="presParOf" srcId="{8B0C21B8-AD1D-4ECF-A5CA-D8623CAA2FED}" destId="{21269365-7C57-4049-A945-7AFFDF20D233}" srcOrd="3" destOrd="1" presId="urn:microsoft.com/office/officeart/2005/8/layout/hProcess11"/>
    <dgm:cxn modelId="{4FE4F521-5F39-42D5-81E9-9F549280CF70}" type="presParOf" srcId="{8B0C21B8-AD1D-4ECF-A5CA-D8623CAA2FED}" destId="{AFCA8212-7D23-41AE-9419-BC513CF4FEED}" srcOrd="4" destOrd="1" presId="urn:microsoft.com/office/officeart/2005/8/layout/hProcess11"/>
    <dgm:cxn modelId="{AF236877-94F9-4BAE-ADA4-B31E7F2847A6}" type="presParOf" srcId="{AFCA8212-7D23-41AE-9419-BC513CF4FEED}" destId="{F7FE9BB3-21E1-43E7-9B4C-770413068787}" srcOrd="0" destOrd="4" presId="urn:microsoft.com/office/officeart/2005/8/layout/hProcess11"/>
    <dgm:cxn modelId="{2AAC5B52-7EEA-4109-BF82-3EA070FAE5B3}" type="presOf" srcId="{437F298B-CF61-440F-9311-3FAB88FE8C75}" destId="{F7FE9BB3-21E1-43E7-9B4C-770413068787}" srcOrd="0" destOrd="0" presId="urn:microsoft.com/office/officeart/2005/8/layout/hProcess11"/>
    <dgm:cxn modelId="{ECEDE1ED-2EE4-4DD7-98F0-A03A55B21195}" type="presParOf" srcId="{AFCA8212-7D23-41AE-9419-BC513CF4FEED}" destId="{3243C646-BFA7-45B2-9109-21DFDE8276BB}" srcOrd="1" destOrd="4" presId="urn:microsoft.com/office/officeart/2005/8/layout/hProcess11"/>
    <dgm:cxn modelId="{4FB46B43-472E-44EC-9C6B-1968BFEE3DAF}" type="presParOf" srcId="{AFCA8212-7D23-41AE-9419-BC513CF4FEED}" destId="{586A65D5-5458-4951-B2EA-457DE495B6A0}" srcOrd="2" destOrd="4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2804A71-63C1-4344-8229-ED8ED447DB4A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BF25084-7EF2-4333-94EF-3570801E7219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dirty="0">
              <a:latin typeface="Aptos Display" panose="020B0004020202020204"/>
            </a:rPr>
            <a:t>4-6/2025</a:t>
          </a:r>
          <a:r>
            <a:rPr lang="en-US" sz="1200" b="0" dirty="0"/>
            <a:t>: </a:t>
          </a:r>
          <a:endParaRPr lang="en-US" sz="1200" b="0" dirty="0"/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>
              <a:sym typeface="+mn-ea"/>
            </a:rPr>
            <a:t>Tìm hiểu thị trường, thu thập nhu cầu, </a:t>
          </a:r>
          <a:r>
            <a:rPr lang="en-US" sz="1200">
              <a:sym typeface="+mn-ea"/>
            </a:rPr>
            <a:t>và Triển khai ban đầu</a:t>
          </a:r>
          <a:r>
            <a:rPr lang="en-US" sz="1200">
              <a:sym typeface="+mn-ea"/>
            </a:rPr>
            <a:t>.</a:t>
          </a:r>
          <a:r>
            <a:rPr sz="6500"/>
            <a:t/>
          </a:r>
          <a:endParaRPr sz="6500"/>
        </a:p>
      </dgm:t>
    </dgm:pt>
    <dgm:pt modelId="{4E240602-B3BA-4F25-8576-7322C21B0E32}" cxnId="{F6ADC17F-4F4E-46CA-8D93-2860C0DAF4DD}" type="parTrans">
      <dgm:prSet/>
      <dgm:spPr/>
      <dgm:t>
        <a:bodyPr/>
        <a:lstStyle/>
        <a:p>
          <a:endParaRPr lang="en-US"/>
        </a:p>
      </dgm:t>
    </dgm:pt>
    <dgm:pt modelId="{6578A62C-B98F-4432-8AC2-136F84345924}" cxnId="{F6ADC17F-4F4E-46CA-8D93-2860C0DAF4DD}" type="sibTrans">
      <dgm:prSet/>
      <dgm:spPr/>
      <dgm:t>
        <a:bodyPr/>
        <a:lstStyle/>
        <a:p>
          <a:endParaRPr lang="en-US"/>
        </a:p>
      </dgm:t>
    </dgm:pt>
    <dgm:pt modelId="{2FE93F87-5807-4212-961B-5EEDD21CBB42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dirty="0">
              <a:latin typeface="Aptos Display" panose="020B0004020202020204"/>
            </a:rPr>
            <a:t>7-9/2025</a:t>
          </a:r>
          <a:r>
            <a:rPr lang="en-US" sz="1200" b="0" dirty="0"/>
            <a:t>: </a:t>
          </a:r>
          <a:endParaRPr lang="en-US" sz="1200" b="0" dirty="0"/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>
              <a:sym typeface="+mn-ea"/>
            </a:rPr>
            <a:t>Phát triển và đánh giá phiên bản 0.1</a:t>
          </a:r>
          <a:r>
            <a:rPr sz="6500"/>
            <a:t/>
          </a:r>
          <a:endParaRPr sz="6500"/>
        </a:p>
      </dgm:t>
    </dgm:pt>
    <dgm:pt modelId="{76F9C7B4-4387-460B-87B6-645668318052}" cxnId="{34F3FB66-C19A-4C32-B5B4-69C030B24F76}" type="parTrans">
      <dgm:prSet/>
      <dgm:spPr/>
      <dgm:t>
        <a:bodyPr/>
        <a:lstStyle/>
        <a:p>
          <a:endParaRPr lang="en-US"/>
        </a:p>
      </dgm:t>
    </dgm:pt>
    <dgm:pt modelId="{880DA32B-FA63-48EC-A091-3E75C227AC1B}" cxnId="{34F3FB66-C19A-4C32-B5B4-69C030B24F76}" type="sibTrans">
      <dgm:prSet/>
      <dgm:spPr/>
      <dgm:t>
        <a:bodyPr/>
        <a:lstStyle/>
        <a:p>
          <a:endParaRPr lang="en-US"/>
        </a:p>
      </dgm:t>
    </dgm:pt>
    <dgm:pt modelId="{32CFC652-E954-4BD9-A2DA-F3C0D97ED8A1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dirty="0">
              <a:latin typeface="Aptos Display" panose="020B0004020202020204"/>
            </a:rPr>
            <a:t>10/2025-1/2026</a:t>
          </a:r>
          <a:r>
            <a:rPr lang="en-US" sz="1200" b="0" dirty="0"/>
            <a:t>: </a:t>
          </a:r>
          <a:r>
            <a:rPr lang="en-US" sz="1200">
              <a:sym typeface="+mn-ea"/>
            </a:rPr>
            <a:t>Nâng cấp lên phiên bản 0.2</a:t>
          </a:r>
          <a:r>
            <a:rPr sz="6500"/>
            <a:t/>
          </a:r>
          <a:endParaRPr sz="6500"/>
        </a:p>
      </dgm:t>
    </dgm:pt>
    <dgm:pt modelId="{B6551434-39E9-4C60-B7E9-9EF761C0832D}" cxnId="{187B112D-78CA-4672-94CD-4179B24BFC4B}" type="parTrans">
      <dgm:prSet/>
      <dgm:spPr/>
      <dgm:t>
        <a:bodyPr/>
        <a:lstStyle/>
        <a:p>
          <a:endParaRPr lang="en-US"/>
        </a:p>
      </dgm:t>
    </dgm:pt>
    <dgm:pt modelId="{C726FCD2-EBEE-415A-A86E-76CF9ADC19EB}" cxnId="{187B112D-78CA-4672-94CD-4179B24BFC4B}" type="sibTrans">
      <dgm:prSet/>
      <dgm:spPr/>
      <dgm:t>
        <a:bodyPr/>
        <a:lstStyle/>
        <a:p>
          <a:endParaRPr lang="en-US"/>
        </a:p>
      </dgm:t>
    </dgm:pt>
    <dgm:pt modelId="{795D0A31-CE8F-41BD-B90F-2841EC09884B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dirty="0">
              <a:latin typeface="Aptos Display" panose="020B0004020202020204"/>
            </a:rPr>
            <a:t>2/2026</a:t>
          </a:r>
          <a:r>
            <a:rPr lang="en-US" sz="1200" b="0" dirty="0"/>
            <a:t>: </a:t>
          </a:r>
          <a:endParaRPr lang="en-US" sz="1200" b="0" dirty="0"/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>
              <a:sym typeface="+mn-ea"/>
            </a:rPr>
            <a:t>Ghi chú tài liệu và đăng ký IP</a:t>
          </a:r>
          <a:r>
            <a:rPr sz="6500"/>
            <a:t/>
          </a:r>
          <a:endParaRPr sz="6500"/>
        </a:p>
      </dgm:t>
    </dgm:pt>
    <dgm:pt modelId="{91509782-D865-4BCF-A6F1-DD743279F12A}" cxnId="{83FC307E-DDBC-4B77-9914-0667ECF0739D}" type="parTrans">
      <dgm:prSet/>
      <dgm:spPr/>
      <dgm:t>
        <a:bodyPr/>
        <a:lstStyle/>
        <a:p>
          <a:endParaRPr lang="en-US"/>
        </a:p>
      </dgm:t>
    </dgm:pt>
    <dgm:pt modelId="{270A029E-4F75-4643-BAA2-AC6D64A05BB7}" cxnId="{83FC307E-DDBC-4B77-9914-0667ECF0739D}" type="sibTrans">
      <dgm:prSet/>
      <dgm:spPr/>
      <dgm:t>
        <a:bodyPr/>
        <a:lstStyle/>
        <a:p>
          <a:endParaRPr lang="en-US"/>
        </a:p>
      </dgm:t>
    </dgm:pt>
    <dgm:pt modelId="{115C161F-1EA4-4C36-B197-D067AE4E4414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dirty="0">
              <a:latin typeface="Aptos Display" panose="020B0004020202020204"/>
            </a:rPr>
            <a:t>3/2026</a:t>
          </a:r>
          <a:r>
            <a:rPr lang="en-US" sz="1200" b="0" dirty="0"/>
            <a:t>: </a:t>
          </a:r>
          <a:endParaRPr lang="en-US" sz="1200" b="0" dirty="0"/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>
              <a:sym typeface="+mn-ea"/>
            </a:rPr>
            <a:t>Chuẩn bị bước cuối cho phiên bản 1.0</a:t>
          </a:r>
          <a:r>
            <a:rPr sz="6500"/>
            <a:t/>
          </a:r>
          <a:endParaRPr sz="6500"/>
        </a:p>
      </dgm:t>
    </dgm:pt>
    <dgm:pt modelId="{90E912D5-BE2F-43AF-AF74-85E3AF1B5043}" cxnId="{7A682D01-28E6-4B9F-A683-08340E57390F}" type="parTrans">
      <dgm:prSet/>
      <dgm:spPr/>
      <dgm:t>
        <a:bodyPr/>
        <a:lstStyle/>
        <a:p>
          <a:endParaRPr lang="en-US"/>
        </a:p>
      </dgm:t>
    </dgm:pt>
    <dgm:pt modelId="{719F53C9-D89F-492D-87F8-FA1D8CFD0DC7}" cxnId="{7A682D01-28E6-4B9F-A683-08340E57390F}" type="sibTrans">
      <dgm:prSet/>
      <dgm:spPr/>
      <dgm:t>
        <a:bodyPr/>
        <a:lstStyle/>
        <a:p>
          <a:endParaRPr lang="en-US"/>
        </a:p>
      </dgm:t>
    </dgm:pt>
    <dgm:pt modelId="{A7198ED7-7796-4F5F-92EC-3C63B7A9A819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dirty="0">
              <a:latin typeface="Aptos Display" panose="020B0004020202020204"/>
            </a:rPr>
            <a:t>4-12/2026</a:t>
          </a:r>
          <a:r>
            <a:rPr lang="en-US" sz="1200" b="0" dirty="0"/>
            <a:t>: </a:t>
          </a:r>
          <a:endParaRPr lang="en-US" sz="1200" b="0" dirty="0"/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>
              <a:sym typeface="+mn-ea"/>
            </a:rPr>
            <a:t>Triển khai phiên bản 1.0 và phát triển song song phiên bản 1.1 và 1.2</a:t>
          </a:r>
          <a:r>
            <a:rPr sz="6500"/>
            <a:t/>
          </a:r>
          <a:endParaRPr sz="6500"/>
        </a:p>
      </dgm:t>
    </dgm:pt>
    <dgm:pt modelId="{77101046-9488-4D8B-B682-88AADDFBD990}" cxnId="{C71E2882-9B27-4C8A-BEF8-F9E029F02104}" type="parTrans">
      <dgm:prSet/>
      <dgm:spPr/>
      <dgm:t>
        <a:bodyPr/>
        <a:lstStyle/>
        <a:p>
          <a:endParaRPr lang="en-US"/>
        </a:p>
      </dgm:t>
    </dgm:pt>
    <dgm:pt modelId="{9CFD9CD0-1012-4B68-AF14-6B2DBE85305F}" cxnId="{C71E2882-9B27-4C8A-BEF8-F9E029F02104}" type="sibTrans">
      <dgm:prSet/>
      <dgm:spPr/>
      <dgm:t>
        <a:bodyPr/>
        <a:lstStyle/>
        <a:p>
          <a:endParaRPr lang="en-US"/>
        </a:p>
      </dgm:t>
    </dgm:pt>
    <dgm:pt modelId="{B4C73F12-F078-4F46-9808-D44C00F482E6}">
      <dgm:prSet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dirty="0">
              <a:latin typeface="Aptos Display" panose="020B0004020202020204"/>
            </a:rPr>
            <a:t>1/2027</a:t>
          </a:r>
          <a:r>
            <a:rPr lang="en-US" sz="1200" b="0" dirty="0"/>
            <a:t>: </a:t>
          </a:r>
          <a:endParaRPr lang="en-US" sz="1200" b="0" dirty="0"/>
        </a:p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>
              <a:sym typeface="+mn-ea"/>
            </a:rPr>
            <a:t>Ghi chú tài liệu và đăng ký IP</a:t>
          </a:r>
          <a:r>
            <a:rPr sz="6500"/>
            <a:t/>
          </a:r>
          <a:endParaRPr sz="6500"/>
        </a:p>
      </dgm:t>
    </dgm:pt>
    <dgm:pt modelId="{F83CBDA9-30A6-45C9-8D3B-A4B921599C05}" cxnId="{55BA633F-01CA-4B0D-B11E-D51B635A4F77}" type="parTrans">
      <dgm:prSet/>
      <dgm:spPr/>
      <dgm:t>
        <a:bodyPr/>
        <a:lstStyle/>
        <a:p>
          <a:endParaRPr lang="en-US"/>
        </a:p>
      </dgm:t>
    </dgm:pt>
    <dgm:pt modelId="{4A1CCC65-026E-454F-AF5E-AE3F60288DBE}" cxnId="{55BA633F-01CA-4B0D-B11E-D51B635A4F77}" type="sibTrans">
      <dgm:prSet/>
      <dgm:spPr/>
      <dgm:t>
        <a:bodyPr/>
        <a:lstStyle/>
        <a:p>
          <a:endParaRPr lang="en-US"/>
        </a:p>
      </dgm:t>
    </dgm:pt>
    <dgm:pt modelId="{484B5439-5EC1-4420-88DE-6FF3078B0838}" type="pres">
      <dgm:prSet presAssocID="{32804A71-63C1-4344-8229-ED8ED447DB4A}" presName="CompostProcess" presStyleCnt="0">
        <dgm:presLayoutVars>
          <dgm:dir/>
          <dgm:resizeHandles val="exact"/>
        </dgm:presLayoutVars>
      </dgm:prSet>
      <dgm:spPr/>
    </dgm:pt>
    <dgm:pt modelId="{249BB710-9607-4A8E-B348-D5D5868BA2D1}" type="pres">
      <dgm:prSet presAssocID="{32804A71-63C1-4344-8229-ED8ED447DB4A}" presName="arrow" presStyleLbl="bgShp" presStyleIdx="0" presStyleCnt="1" custLinFactNeighborX="449" custLinFactNeighborY="-772"/>
      <dgm:spPr/>
    </dgm:pt>
    <dgm:pt modelId="{EB0CE33A-4611-4E49-A469-164A7472CDFB}" type="pres">
      <dgm:prSet presAssocID="{32804A71-63C1-4344-8229-ED8ED447DB4A}" presName="linearProcess" presStyleCnt="0"/>
      <dgm:spPr/>
    </dgm:pt>
    <dgm:pt modelId="{E1680204-D2B0-4A27-9ADE-DA236841860A}" type="pres">
      <dgm:prSet presAssocID="{3BF25084-7EF2-4333-94EF-3570801E7219}" presName="textNode" presStyleLbl="node1" presStyleIdx="0" presStyleCnt="7">
        <dgm:presLayoutVars>
          <dgm:bulletEnabled val="1"/>
        </dgm:presLayoutVars>
      </dgm:prSet>
      <dgm:spPr/>
    </dgm:pt>
    <dgm:pt modelId="{F6977EEE-BBF7-4A4B-B956-EA16DB8C9AF9}" type="pres">
      <dgm:prSet presAssocID="{6578A62C-B98F-4432-8AC2-136F84345924}" presName="sibTrans" presStyleCnt="0"/>
      <dgm:spPr/>
    </dgm:pt>
    <dgm:pt modelId="{10A99D08-DAFB-4DD4-AE2D-66F0D003C89F}" type="pres">
      <dgm:prSet presAssocID="{2FE93F87-5807-4212-961B-5EEDD21CBB42}" presName="textNode" presStyleLbl="node1" presStyleIdx="1" presStyleCnt="7">
        <dgm:presLayoutVars>
          <dgm:bulletEnabled val="1"/>
        </dgm:presLayoutVars>
      </dgm:prSet>
      <dgm:spPr/>
    </dgm:pt>
    <dgm:pt modelId="{722C585F-7309-4237-BE29-8C6E0304B927}" type="pres">
      <dgm:prSet presAssocID="{880DA32B-FA63-48EC-A091-3E75C227AC1B}" presName="sibTrans" presStyleCnt="0"/>
      <dgm:spPr/>
    </dgm:pt>
    <dgm:pt modelId="{3B5F1687-CB57-4104-83AF-0DB705A6BD6D}" type="pres">
      <dgm:prSet presAssocID="{32CFC652-E954-4BD9-A2DA-F3C0D97ED8A1}" presName="textNode" presStyleLbl="node1" presStyleIdx="2" presStyleCnt="7">
        <dgm:presLayoutVars>
          <dgm:bulletEnabled val="1"/>
        </dgm:presLayoutVars>
      </dgm:prSet>
      <dgm:spPr/>
    </dgm:pt>
    <dgm:pt modelId="{A6C3FBA7-90AC-4B5D-82E1-EAAD99C718A1}" type="pres">
      <dgm:prSet presAssocID="{C726FCD2-EBEE-415A-A86E-76CF9ADC19EB}" presName="sibTrans" presStyleCnt="0"/>
      <dgm:spPr/>
    </dgm:pt>
    <dgm:pt modelId="{A1931101-06BC-4933-806B-D3EBD9A373C2}" type="pres">
      <dgm:prSet presAssocID="{795D0A31-CE8F-41BD-B90F-2841EC09884B}" presName="textNode" presStyleLbl="node1" presStyleIdx="3" presStyleCnt="7">
        <dgm:presLayoutVars>
          <dgm:bulletEnabled val="1"/>
        </dgm:presLayoutVars>
      </dgm:prSet>
      <dgm:spPr/>
    </dgm:pt>
    <dgm:pt modelId="{93EA6723-DE63-4890-BFC9-AAAB2F93DEF5}" type="pres">
      <dgm:prSet presAssocID="{270A029E-4F75-4643-BAA2-AC6D64A05BB7}" presName="sibTrans" presStyleCnt="0"/>
      <dgm:spPr/>
    </dgm:pt>
    <dgm:pt modelId="{EDD72B8D-909B-4DB5-91C1-C4E70F60BD3D}" type="pres">
      <dgm:prSet presAssocID="{115C161F-1EA4-4C36-B197-D067AE4E4414}" presName="textNode" presStyleLbl="node1" presStyleIdx="4" presStyleCnt="7">
        <dgm:presLayoutVars>
          <dgm:bulletEnabled val="1"/>
        </dgm:presLayoutVars>
      </dgm:prSet>
      <dgm:spPr/>
    </dgm:pt>
    <dgm:pt modelId="{3320D895-E58D-492C-919B-BEAB3D3A6A72}" type="pres">
      <dgm:prSet presAssocID="{719F53C9-D89F-492D-87F8-FA1D8CFD0DC7}" presName="sibTrans" presStyleCnt="0"/>
      <dgm:spPr/>
    </dgm:pt>
    <dgm:pt modelId="{1CF465E6-EFB6-4D09-BC4A-00D7FB5B42A5}" type="pres">
      <dgm:prSet presAssocID="{A7198ED7-7796-4F5F-92EC-3C63B7A9A819}" presName="textNode" presStyleLbl="node1" presStyleIdx="5" presStyleCnt="7">
        <dgm:presLayoutVars>
          <dgm:bulletEnabled val="1"/>
        </dgm:presLayoutVars>
      </dgm:prSet>
      <dgm:spPr/>
    </dgm:pt>
    <dgm:pt modelId="{5CA8338E-5FDB-4B31-B6FC-92896100FB16}" type="pres">
      <dgm:prSet presAssocID="{9CFD9CD0-1012-4B68-AF14-6B2DBE85305F}" presName="sibTrans" presStyleCnt="0"/>
      <dgm:spPr/>
    </dgm:pt>
    <dgm:pt modelId="{9D591902-4559-4CE6-9610-C056B851B4DF}" type="pres">
      <dgm:prSet presAssocID="{B4C73F12-F078-4F46-9808-D44C00F482E6}" presName="textNode" presStyleLbl="node1" presStyleIdx="6" presStyleCnt="7">
        <dgm:presLayoutVars>
          <dgm:bulletEnabled val="1"/>
        </dgm:presLayoutVars>
      </dgm:prSet>
      <dgm:spPr/>
    </dgm:pt>
  </dgm:ptLst>
  <dgm:cxnLst>
    <dgm:cxn modelId="{F6ADC17F-4F4E-46CA-8D93-2860C0DAF4DD}" srcId="{32804A71-63C1-4344-8229-ED8ED447DB4A}" destId="{3BF25084-7EF2-4333-94EF-3570801E7219}" srcOrd="0" destOrd="0" parTransId="{4E240602-B3BA-4F25-8576-7322C21B0E32}" sibTransId="{6578A62C-B98F-4432-8AC2-136F84345924}"/>
    <dgm:cxn modelId="{34F3FB66-C19A-4C32-B5B4-69C030B24F76}" srcId="{32804A71-63C1-4344-8229-ED8ED447DB4A}" destId="{2FE93F87-5807-4212-961B-5EEDD21CBB42}" srcOrd="1" destOrd="0" parTransId="{76F9C7B4-4387-460B-87B6-645668318052}" sibTransId="{880DA32B-FA63-48EC-A091-3E75C227AC1B}"/>
    <dgm:cxn modelId="{187B112D-78CA-4672-94CD-4179B24BFC4B}" srcId="{32804A71-63C1-4344-8229-ED8ED447DB4A}" destId="{32CFC652-E954-4BD9-A2DA-F3C0D97ED8A1}" srcOrd="2" destOrd="0" parTransId="{B6551434-39E9-4C60-B7E9-9EF761C0832D}" sibTransId="{C726FCD2-EBEE-415A-A86E-76CF9ADC19EB}"/>
    <dgm:cxn modelId="{83FC307E-DDBC-4B77-9914-0667ECF0739D}" srcId="{32804A71-63C1-4344-8229-ED8ED447DB4A}" destId="{795D0A31-CE8F-41BD-B90F-2841EC09884B}" srcOrd="3" destOrd="0" parTransId="{91509782-D865-4BCF-A6F1-DD743279F12A}" sibTransId="{270A029E-4F75-4643-BAA2-AC6D64A05BB7}"/>
    <dgm:cxn modelId="{7A682D01-28E6-4B9F-A683-08340E57390F}" srcId="{32804A71-63C1-4344-8229-ED8ED447DB4A}" destId="{115C161F-1EA4-4C36-B197-D067AE4E4414}" srcOrd="4" destOrd="0" parTransId="{90E912D5-BE2F-43AF-AF74-85E3AF1B5043}" sibTransId="{719F53C9-D89F-492D-87F8-FA1D8CFD0DC7}"/>
    <dgm:cxn modelId="{C71E2882-9B27-4C8A-BEF8-F9E029F02104}" srcId="{32804A71-63C1-4344-8229-ED8ED447DB4A}" destId="{A7198ED7-7796-4F5F-92EC-3C63B7A9A819}" srcOrd="5" destOrd="0" parTransId="{77101046-9488-4D8B-B682-88AADDFBD990}" sibTransId="{9CFD9CD0-1012-4B68-AF14-6B2DBE85305F}"/>
    <dgm:cxn modelId="{55BA633F-01CA-4B0D-B11E-D51B635A4F77}" srcId="{32804A71-63C1-4344-8229-ED8ED447DB4A}" destId="{B4C73F12-F078-4F46-9808-D44C00F482E6}" srcOrd="6" destOrd="0" parTransId="{F83CBDA9-30A6-45C9-8D3B-A4B921599C05}" sibTransId="{4A1CCC65-026E-454F-AF5E-AE3F60288DBE}"/>
    <dgm:cxn modelId="{6F512D46-8938-41E7-9C96-8622F4E0A189}" type="presOf" srcId="{32804A71-63C1-4344-8229-ED8ED447DB4A}" destId="{484B5439-5EC1-4420-88DE-6FF3078B0838}" srcOrd="0" destOrd="0" presId="urn:microsoft.com/office/officeart/2005/8/layout/hProcess9"/>
    <dgm:cxn modelId="{343E093B-982D-4AA7-902B-FF75ECD63DEA}" type="presParOf" srcId="{484B5439-5EC1-4420-88DE-6FF3078B0838}" destId="{249BB710-9607-4A8E-B348-D5D5868BA2D1}" srcOrd="0" destOrd="0" presId="urn:microsoft.com/office/officeart/2005/8/layout/hProcess9"/>
    <dgm:cxn modelId="{BF2C94B5-5A65-44C8-AEA2-EA69274CD5A4}" type="presParOf" srcId="{484B5439-5EC1-4420-88DE-6FF3078B0838}" destId="{EB0CE33A-4611-4E49-A469-164A7472CDFB}" srcOrd="1" destOrd="0" presId="urn:microsoft.com/office/officeart/2005/8/layout/hProcess9"/>
    <dgm:cxn modelId="{0F9D4BDB-F65F-47D9-9E3B-3808F51C6DCC}" type="presParOf" srcId="{EB0CE33A-4611-4E49-A469-164A7472CDFB}" destId="{E1680204-D2B0-4A27-9ADE-DA236841860A}" srcOrd="0" destOrd="1" presId="urn:microsoft.com/office/officeart/2005/8/layout/hProcess9"/>
    <dgm:cxn modelId="{D6BFB84B-800A-469C-BC3C-45AD1270DAC4}" type="presOf" srcId="{3BF25084-7EF2-4333-94EF-3570801E7219}" destId="{E1680204-D2B0-4A27-9ADE-DA236841860A}" srcOrd="0" destOrd="0" presId="urn:microsoft.com/office/officeart/2005/8/layout/hProcess9"/>
    <dgm:cxn modelId="{243371C8-A1A8-4308-92E6-9CE46D6B436D}" type="presParOf" srcId="{EB0CE33A-4611-4E49-A469-164A7472CDFB}" destId="{F6977EEE-BBF7-4A4B-B956-EA16DB8C9AF9}" srcOrd="1" destOrd="1" presId="urn:microsoft.com/office/officeart/2005/8/layout/hProcess9"/>
    <dgm:cxn modelId="{CA39B190-96E7-40DE-9E7B-21B3EFDF4A72}" type="presParOf" srcId="{EB0CE33A-4611-4E49-A469-164A7472CDFB}" destId="{10A99D08-DAFB-4DD4-AE2D-66F0D003C89F}" srcOrd="2" destOrd="1" presId="urn:microsoft.com/office/officeart/2005/8/layout/hProcess9"/>
    <dgm:cxn modelId="{B9772CD9-C0D6-46F0-9B0D-A8C582F87F8F}" type="presOf" srcId="{2FE93F87-5807-4212-961B-5EEDD21CBB42}" destId="{10A99D08-DAFB-4DD4-AE2D-66F0D003C89F}" srcOrd="0" destOrd="0" presId="urn:microsoft.com/office/officeart/2005/8/layout/hProcess9"/>
    <dgm:cxn modelId="{B49F6258-1D51-44D4-94A1-4906ED1BDC39}" type="presParOf" srcId="{EB0CE33A-4611-4E49-A469-164A7472CDFB}" destId="{722C585F-7309-4237-BE29-8C6E0304B927}" srcOrd="3" destOrd="1" presId="urn:microsoft.com/office/officeart/2005/8/layout/hProcess9"/>
    <dgm:cxn modelId="{25750EFC-64F2-4AD1-BF2F-B8A3BAD31FFD}" type="presParOf" srcId="{EB0CE33A-4611-4E49-A469-164A7472CDFB}" destId="{3B5F1687-CB57-4104-83AF-0DB705A6BD6D}" srcOrd="4" destOrd="1" presId="urn:microsoft.com/office/officeart/2005/8/layout/hProcess9"/>
    <dgm:cxn modelId="{D3D08BF2-A5EA-40C7-9954-12902FFC43AE}" type="presOf" srcId="{32CFC652-E954-4BD9-A2DA-F3C0D97ED8A1}" destId="{3B5F1687-CB57-4104-83AF-0DB705A6BD6D}" srcOrd="0" destOrd="0" presId="urn:microsoft.com/office/officeart/2005/8/layout/hProcess9"/>
    <dgm:cxn modelId="{F3A3C246-A2BF-48F4-85F0-E820073DAD37}" type="presParOf" srcId="{EB0CE33A-4611-4E49-A469-164A7472CDFB}" destId="{A6C3FBA7-90AC-4B5D-82E1-EAAD99C718A1}" srcOrd="5" destOrd="1" presId="urn:microsoft.com/office/officeart/2005/8/layout/hProcess9"/>
    <dgm:cxn modelId="{CC74110B-CF1A-4F2F-A8B5-DFA8EB09CE6E}" type="presParOf" srcId="{EB0CE33A-4611-4E49-A469-164A7472CDFB}" destId="{A1931101-06BC-4933-806B-D3EBD9A373C2}" srcOrd="6" destOrd="1" presId="urn:microsoft.com/office/officeart/2005/8/layout/hProcess9"/>
    <dgm:cxn modelId="{A48C1650-7463-4540-94C0-A7D5F83F6A67}" type="presOf" srcId="{795D0A31-CE8F-41BD-B90F-2841EC09884B}" destId="{A1931101-06BC-4933-806B-D3EBD9A373C2}" srcOrd="0" destOrd="0" presId="urn:microsoft.com/office/officeart/2005/8/layout/hProcess9"/>
    <dgm:cxn modelId="{FCD820BA-64C5-43E4-A490-534CC87EEBE8}" type="presParOf" srcId="{EB0CE33A-4611-4E49-A469-164A7472CDFB}" destId="{93EA6723-DE63-4890-BFC9-AAAB2F93DEF5}" srcOrd="7" destOrd="1" presId="urn:microsoft.com/office/officeart/2005/8/layout/hProcess9"/>
    <dgm:cxn modelId="{14C71CDB-574F-4E53-BA22-975A0EADE0E7}" type="presParOf" srcId="{EB0CE33A-4611-4E49-A469-164A7472CDFB}" destId="{EDD72B8D-909B-4DB5-91C1-C4E70F60BD3D}" srcOrd="8" destOrd="1" presId="urn:microsoft.com/office/officeart/2005/8/layout/hProcess9"/>
    <dgm:cxn modelId="{2EF02422-4C1F-4103-B0DA-65D5555ACF09}" type="presOf" srcId="{115C161F-1EA4-4C36-B197-D067AE4E4414}" destId="{EDD72B8D-909B-4DB5-91C1-C4E70F60BD3D}" srcOrd="0" destOrd="0" presId="urn:microsoft.com/office/officeart/2005/8/layout/hProcess9"/>
    <dgm:cxn modelId="{DF3A42CA-B969-4C35-B4C8-2A6B6EC499F7}" type="presParOf" srcId="{EB0CE33A-4611-4E49-A469-164A7472CDFB}" destId="{3320D895-E58D-492C-919B-BEAB3D3A6A72}" srcOrd="9" destOrd="1" presId="urn:microsoft.com/office/officeart/2005/8/layout/hProcess9"/>
    <dgm:cxn modelId="{6675116A-5F39-495E-879A-AC725C6F3C62}" type="presParOf" srcId="{EB0CE33A-4611-4E49-A469-164A7472CDFB}" destId="{1CF465E6-EFB6-4D09-BC4A-00D7FB5B42A5}" srcOrd="10" destOrd="1" presId="urn:microsoft.com/office/officeart/2005/8/layout/hProcess9"/>
    <dgm:cxn modelId="{9B638C13-4B76-4C1C-A98B-FEAF298E9F23}" type="presOf" srcId="{A7198ED7-7796-4F5F-92EC-3C63B7A9A819}" destId="{1CF465E6-EFB6-4D09-BC4A-00D7FB5B42A5}" srcOrd="0" destOrd="0" presId="urn:microsoft.com/office/officeart/2005/8/layout/hProcess9"/>
    <dgm:cxn modelId="{DE222713-D230-4788-BB1F-0852CF8B4FB1}" type="presParOf" srcId="{EB0CE33A-4611-4E49-A469-164A7472CDFB}" destId="{5CA8338E-5FDB-4B31-B6FC-92896100FB16}" srcOrd="11" destOrd="1" presId="urn:microsoft.com/office/officeart/2005/8/layout/hProcess9"/>
    <dgm:cxn modelId="{B98634E1-56DE-4566-9ED9-66451E19E602}" type="presParOf" srcId="{EB0CE33A-4611-4E49-A469-164A7472CDFB}" destId="{9D591902-4559-4CE6-9610-C056B851B4DF}" srcOrd="12" destOrd="1" presId="urn:microsoft.com/office/officeart/2005/8/layout/hProcess9"/>
    <dgm:cxn modelId="{5EC69FB9-1E71-4EFA-A39A-FEC4E38AFEE9}" type="presOf" srcId="{B4C73F12-F078-4F46-9808-D44C00F482E6}" destId="{9D591902-4559-4CE6-9610-C056B851B4DF}" srcOrd="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9556091" cy="3967443"/>
        <a:chOff x="0" y="0"/>
        <a:chExt cx="9556091" cy="3967443"/>
      </a:xfrm>
    </dsp:grpSpPr>
    <dsp:sp modelId="{968430FB-EB7D-414A-8720-CE560A52E69B}">
      <dsp:nvSpPr>
        <dsp:cNvPr id="3" name="Notched Right Arrow 2"/>
        <dsp:cNvSpPr/>
      </dsp:nvSpPr>
      <dsp:spPr bwMode="white">
        <a:xfrm>
          <a:off x="0" y="1190233"/>
          <a:ext cx="9556091" cy="1586977"/>
        </a:xfrm>
        <a:prstGeom prst="notchedRightArrow">
          <a:avLst/>
        </a:prstGeom>
      </dsp:spPr>
      <dsp:style>
        <a:lnRef idx="0">
          <a:schemeClr val="accent1"/>
        </a:lnRef>
        <a:fillRef idx="1">
          <a:schemeClr val="accent1">
            <a:tint val="40000"/>
          </a:schemeClr>
        </a:fillRef>
        <a:effectRef idx="0">
          <a:scrgbClr r="0" g="0" b="0"/>
        </a:effectRef>
        <a:fontRef idx="minor"/>
      </dsp:style>
      <dsp:txXfrm>
        <a:off x="0" y="1190233"/>
        <a:ext cx="9556091" cy="1586977"/>
      </dsp:txXfrm>
    </dsp:sp>
    <dsp:sp modelId="{D01733DB-DD9E-4714-9A83-AAAF3E41AE53}">
      <dsp:nvSpPr>
        <dsp:cNvPr id="4" name="Rectangles 3"/>
        <dsp:cNvSpPr/>
      </dsp:nvSpPr>
      <dsp:spPr bwMode="white">
        <a:xfrm>
          <a:off x="0" y="0"/>
          <a:ext cx="2774349" cy="158697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63576" tIns="163576" rIns="163576" bIns="163576" anchor="b"/>
        <a:lstStyle>
          <a:lvl1pPr algn="ctr">
            <a:defRPr sz="2300"/>
          </a:lvl1pPr>
          <a:lvl2pPr marL="171450" indent="-171450" algn="ctr">
            <a:defRPr sz="1700"/>
          </a:lvl2pPr>
          <a:lvl3pPr marL="342900" indent="-171450" algn="ctr">
            <a:defRPr sz="1700"/>
          </a:lvl3pPr>
          <a:lvl4pPr marL="514350" indent="-171450" algn="ctr">
            <a:defRPr sz="1700"/>
          </a:lvl4pPr>
          <a:lvl5pPr marL="685800" indent="-171450" algn="ctr">
            <a:defRPr sz="1700"/>
          </a:lvl5pPr>
          <a:lvl6pPr marL="857250" indent="-171450" algn="ctr">
            <a:defRPr sz="1700"/>
          </a:lvl6pPr>
          <a:lvl7pPr marL="1028700" indent="-171450" algn="ctr">
            <a:defRPr sz="1700"/>
          </a:lvl7pPr>
          <a:lvl8pPr marL="1200150" indent="-171450" algn="ctr">
            <a:defRPr sz="1700"/>
          </a:lvl8pPr>
          <a:lvl9pPr marL="1371600" indent="-171450" algn="ctr">
            <a:defRPr sz="1700"/>
          </a:lvl9pPr>
        </a:lstStyle>
        <a:p>
          <a:pPr lvl="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</a:rPr>
            <a:t>Giai đoạn 1: </a:t>
          </a:r>
          <a:endParaRPr lang="en-US" dirty="0">
            <a:solidFill>
              <a:schemeClr val="tx1"/>
            </a:solidFill>
          </a:endParaRPr>
        </a:p>
        <a:p>
          <a:pPr lvl="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  <a:sym typeface="+mn-ea"/>
            </a:rPr>
            <a:t>Nghiên cứu và phát triển</a:t>
          </a:r>
          <a:endParaRPr lang="en-US" dirty="0">
            <a:solidFill>
              <a:schemeClr val="tx1"/>
            </a:solidFill>
          </a:endParaRPr>
        </a:p>
      </dsp:txBody>
      <dsp:txXfrm>
        <a:off x="0" y="0"/>
        <a:ext cx="2774349" cy="1586977"/>
      </dsp:txXfrm>
    </dsp:sp>
    <dsp:sp modelId="{998ECAEF-1565-4255-952C-CB6F8B57D3F3}">
      <dsp:nvSpPr>
        <dsp:cNvPr id="5" name="Oval 4"/>
        <dsp:cNvSpPr/>
      </dsp:nvSpPr>
      <dsp:spPr bwMode="white">
        <a:xfrm>
          <a:off x="1188802" y="1785349"/>
          <a:ext cx="396744" cy="396744"/>
        </a:xfrm>
        <a:prstGeom prst="ellips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1188802" y="1785349"/>
        <a:ext cx="396744" cy="396744"/>
      </dsp:txXfrm>
    </dsp:sp>
    <dsp:sp modelId="{C0DE9424-B1C7-4A5C-9DBD-C19F74DE5DE7}">
      <dsp:nvSpPr>
        <dsp:cNvPr id="6" name="Rectangles 5"/>
        <dsp:cNvSpPr/>
      </dsp:nvSpPr>
      <dsp:spPr bwMode="white">
        <a:xfrm>
          <a:off x="2913066" y="2380466"/>
          <a:ext cx="2774349" cy="158697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63576" tIns="163576" rIns="163576" bIns="163576" anchor="t"/>
        <a:lstStyle>
          <a:lvl1pPr algn="ctr">
            <a:defRPr sz="2300"/>
          </a:lvl1pPr>
          <a:lvl2pPr marL="171450" indent="-171450" algn="ctr">
            <a:defRPr sz="1700"/>
          </a:lvl2pPr>
          <a:lvl3pPr marL="342900" indent="-171450" algn="ctr">
            <a:defRPr sz="1700"/>
          </a:lvl3pPr>
          <a:lvl4pPr marL="514350" indent="-171450" algn="ctr">
            <a:defRPr sz="1700"/>
          </a:lvl4pPr>
          <a:lvl5pPr marL="685800" indent="-171450" algn="ctr">
            <a:defRPr sz="1700"/>
          </a:lvl5pPr>
          <a:lvl6pPr marL="857250" indent="-171450" algn="ctr">
            <a:defRPr sz="1700"/>
          </a:lvl6pPr>
          <a:lvl7pPr marL="1028700" indent="-171450" algn="ctr">
            <a:defRPr sz="1700"/>
          </a:lvl7pPr>
          <a:lvl8pPr marL="1200150" indent="-171450" algn="ctr">
            <a:defRPr sz="1700"/>
          </a:lvl8pPr>
          <a:lvl9pPr marL="1371600" indent="-171450" algn="ctr">
            <a:defRPr sz="1700"/>
          </a:lvl9pPr>
        </a:lstStyle>
        <a:p>
          <a:pPr lvl="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  <a:sym typeface="+mn-ea"/>
            </a:rPr>
            <a:t>Giai đoạn</a:t>
          </a:r>
          <a:r>
            <a:rPr lang="en-US" dirty="0">
              <a:solidFill>
                <a:schemeClr val="tx1"/>
              </a:solidFill>
            </a:rPr>
            <a:t> 2: </a:t>
          </a:r>
          <a:r>
            <a:rPr lang="en-US" dirty="0">
              <a:solidFill>
                <a:schemeClr val="tx1"/>
              </a:solidFill>
              <a:latin typeface="Aptos Display" panose="020B0004020202020204"/>
            </a:rPr>
            <a:t> </a:t>
          </a:r>
          <a:endParaRPr lang="en-US" dirty="0">
            <a:solidFill>
              <a:schemeClr val="tx1"/>
            </a:solidFill>
            <a:latin typeface="Aptos Display" panose="020B0004020202020204"/>
          </a:endParaRPr>
        </a:p>
        <a:p>
          <a:pPr lvl="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  <a:sym typeface="+mn-ea"/>
            </a:rPr>
            <a:t>Triển khai và mô phỏng</a:t>
          </a:r>
          <a:r>
            <a:rPr lang="en-US" b="1">
              <a:solidFill>
                <a:schemeClr val="tx1"/>
              </a:solidFill>
              <a:sym typeface="+mn-ea"/>
            </a:rPr>
            <a:t>​</a:t>
          </a:r>
          <a:endParaRPr lang="en-US" dirty="0">
            <a:solidFill>
              <a:schemeClr val="tx1"/>
            </a:solidFill>
          </a:endParaRPr>
        </a:p>
      </dsp:txBody>
      <dsp:txXfrm>
        <a:off x="2913066" y="2380466"/>
        <a:ext cx="2774349" cy="1586977"/>
      </dsp:txXfrm>
    </dsp:sp>
    <dsp:sp modelId="{02318C5B-29EC-4C13-A3FE-FFD1AF757E88}">
      <dsp:nvSpPr>
        <dsp:cNvPr id="7" name="Oval 6"/>
        <dsp:cNvSpPr/>
      </dsp:nvSpPr>
      <dsp:spPr bwMode="white">
        <a:xfrm>
          <a:off x="4101869" y="1785349"/>
          <a:ext cx="396744" cy="396744"/>
        </a:xfrm>
        <a:prstGeom prst="ellips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4101869" y="1785349"/>
        <a:ext cx="396744" cy="396744"/>
      </dsp:txXfrm>
    </dsp:sp>
    <dsp:sp modelId="{F7FE9BB3-21E1-43E7-9B4C-770413068787}">
      <dsp:nvSpPr>
        <dsp:cNvPr id="8" name="Rectangles 7"/>
        <dsp:cNvSpPr/>
      </dsp:nvSpPr>
      <dsp:spPr bwMode="white">
        <a:xfrm>
          <a:off x="5826133" y="0"/>
          <a:ext cx="2774349" cy="1586977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163576" tIns="163576" rIns="163576" bIns="163576" anchor="b"/>
        <a:lstStyle>
          <a:lvl1pPr algn="ctr">
            <a:defRPr sz="2300"/>
          </a:lvl1pPr>
          <a:lvl2pPr marL="171450" indent="-171450" algn="ctr">
            <a:defRPr sz="1700"/>
          </a:lvl2pPr>
          <a:lvl3pPr marL="342900" indent="-171450" algn="ctr">
            <a:defRPr sz="1700"/>
          </a:lvl3pPr>
          <a:lvl4pPr marL="514350" indent="-171450" algn="ctr">
            <a:defRPr sz="1700"/>
          </a:lvl4pPr>
          <a:lvl5pPr marL="685800" indent="-171450" algn="ctr">
            <a:defRPr sz="1700"/>
          </a:lvl5pPr>
          <a:lvl6pPr marL="857250" indent="-171450" algn="ctr">
            <a:defRPr sz="1700"/>
          </a:lvl6pPr>
          <a:lvl7pPr marL="1028700" indent="-171450" algn="ctr">
            <a:defRPr sz="1700"/>
          </a:lvl7pPr>
          <a:lvl8pPr marL="1200150" indent="-171450" algn="ctr">
            <a:defRPr sz="1700"/>
          </a:lvl8pPr>
          <a:lvl9pPr marL="1371600" indent="-171450" algn="ctr">
            <a:defRPr sz="1700"/>
          </a:lvl9pPr>
        </a:lstStyle>
        <a:p>
          <a:pPr lvl="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</a:rPr>
            <a:t>Giai đoạn 3:</a:t>
          </a:r>
          <a:endParaRPr lang="en-US" dirty="0">
            <a:solidFill>
              <a:schemeClr val="tx1"/>
            </a:solidFill>
          </a:endParaRPr>
        </a:p>
        <a:p>
          <a:pPr lvl="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</a:rPr>
            <a:t> </a:t>
          </a:r>
          <a:r>
            <a:rPr lang="en-US" altLang="en-US">
              <a:solidFill>
                <a:schemeClr val="tx1"/>
              </a:solidFill>
              <a:sym typeface="+mn-ea"/>
            </a:rPr>
            <a:t>Th</a:t>
          </a:r>
          <a:r>
            <a:rPr lang="en-US" altLang="en-US">
              <a:solidFill>
                <a:schemeClr val="tx1"/>
              </a:solidFill>
              <a:sym typeface="+mn-ea"/>
            </a:rPr>
            <a:t>ẩ</a:t>
          </a:r>
          <a:r>
            <a:rPr lang="en-US" altLang="en-US">
              <a:solidFill>
                <a:schemeClr val="tx1"/>
              </a:solidFill>
              <a:sym typeface="+mn-ea"/>
            </a:rPr>
            <a:t>m </a:t>
          </a:r>
          <a:r>
            <a:rPr lang="en-US" altLang="en-US">
              <a:solidFill>
                <a:schemeClr val="tx1"/>
              </a:solidFill>
              <a:sym typeface="+mn-ea"/>
            </a:rPr>
            <a:t>đ</a:t>
          </a:r>
          <a:r>
            <a:rPr lang="en-US" altLang="en-US">
              <a:solidFill>
                <a:schemeClr val="tx1"/>
              </a:solidFill>
              <a:sym typeface="+mn-ea"/>
            </a:rPr>
            <a:t>ị</a:t>
          </a:r>
          <a:r>
            <a:rPr lang="en-US" altLang="en-US">
              <a:solidFill>
                <a:schemeClr val="tx1"/>
              </a:solidFill>
              <a:sym typeface="+mn-ea"/>
            </a:rPr>
            <a:t>nh và x</a:t>
          </a:r>
          <a:r>
            <a:rPr lang="en-US" altLang="en-US">
              <a:solidFill>
                <a:schemeClr val="tx1"/>
              </a:solidFill>
              <a:sym typeface="+mn-ea"/>
            </a:rPr>
            <a:t>á</a:t>
          </a:r>
          <a:r>
            <a:rPr lang="en-US" altLang="en-US">
              <a:solidFill>
                <a:schemeClr val="tx1"/>
              </a:solidFill>
              <a:sym typeface="+mn-ea"/>
            </a:rPr>
            <a:t>c nh</a:t>
          </a:r>
          <a:r>
            <a:rPr lang="en-US" altLang="en-US">
              <a:solidFill>
                <a:schemeClr val="tx1"/>
              </a:solidFill>
              <a:sym typeface="+mn-ea"/>
            </a:rPr>
            <a:t>ậ</a:t>
          </a:r>
          <a:r>
            <a:rPr lang="en-US" altLang="en-US">
              <a:solidFill>
                <a:schemeClr val="tx1"/>
              </a:solidFill>
              <a:sym typeface="+mn-ea"/>
            </a:rPr>
            <a:t>n</a:t>
          </a:r>
          <a:endParaRPr>
            <a:solidFill>
              <a:schemeClr val="tx1"/>
            </a:solidFill>
          </a:endParaRPr>
        </a:p>
      </dsp:txBody>
      <dsp:txXfrm>
        <a:off x="5826133" y="0"/>
        <a:ext cx="2774349" cy="1586977"/>
      </dsp:txXfrm>
    </dsp:sp>
    <dsp:sp modelId="{3243C646-BFA7-45B2-9109-21DFDE8276BB}">
      <dsp:nvSpPr>
        <dsp:cNvPr id="9" name="Oval 8"/>
        <dsp:cNvSpPr/>
      </dsp:nvSpPr>
      <dsp:spPr bwMode="white">
        <a:xfrm>
          <a:off x="7014935" y="1785349"/>
          <a:ext cx="396744" cy="396744"/>
        </a:xfrm>
        <a:prstGeom prst="ellipse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7014935" y="1785349"/>
        <a:ext cx="396744" cy="3967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10627360" cy="5090160"/>
        <a:chOff x="0" y="0"/>
        <a:chExt cx="10627360" cy="5090160"/>
      </a:xfrm>
    </dsp:grpSpPr>
    <dsp:sp modelId="{249BB710-9607-4A8E-B348-D5D5868BA2D1}">
      <dsp:nvSpPr>
        <dsp:cNvPr id="3" name="Right Arrow 2"/>
        <dsp:cNvSpPr/>
      </dsp:nvSpPr>
      <dsp:spPr bwMode="white">
        <a:xfrm>
          <a:off x="837611" y="0"/>
          <a:ext cx="9033256" cy="5090160"/>
        </a:xfrm>
        <a:prstGeom prst="rightArrow">
          <a:avLst/>
        </a:prstGeom>
      </dsp:spPr>
      <dsp:style>
        <a:lnRef idx="0">
          <a:schemeClr val="accent1"/>
        </a:lnRef>
        <a:fillRef idx="1">
          <a:schemeClr val="accent1">
            <a:tint val="40000"/>
          </a:schemeClr>
        </a:fillRef>
        <a:effectRef idx="0">
          <a:scrgbClr r="0" g="0" b="0"/>
        </a:effectRef>
        <a:fontRef idx="minor"/>
      </dsp:style>
      <dsp:txXfrm>
        <a:off x="837611" y="0"/>
        <a:ext cx="9033256" cy="5090160"/>
      </dsp:txXfrm>
    </dsp:sp>
    <dsp:sp modelId="{E1680204-D2B0-4A27-9ADE-DA236841860A}">
      <dsp:nvSpPr>
        <dsp:cNvPr id="4" name="Rounded Rectangle 3"/>
        <dsp:cNvSpPr/>
      </dsp:nvSpPr>
      <dsp:spPr bwMode="white">
        <a:xfrm>
          <a:off x="0" y="1527048"/>
          <a:ext cx="1328420" cy="2036064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dirty="0">
              <a:latin typeface="Aptos Display" panose="020B0004020202020204"/>
            </a:rPr>
            <a:t>4-6/2025</a:t>
          </a:r>
          <a:r>
            <a:rPr lang="en-US" sz="1200" b="0" dirty="0"/>
            <a:t>: </a:t>
          </a:r>
          <a:endParaRPr lang="en-US" sz="1200" b="0" dirty="0"/>
        </a:p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>
              <a:sym typeface="+mn-ea"/>
            </a:rPr>
            <a:t>Tìm hiểu thị trường, thu thập nhu cầu, </a:t>
          </a:r>
          <a:r>
            <a:rPr lang="en-US" sz="1200">
              <a:sym typeface="+mn-ea"/>
            </a:rPr>
            <a:t>và Triển khai ban đầu</a:t>
          </a:r>
          <a:r>
            <a:rPr lang="en-US" sz="1200">
              <a:sym typeface="+mn-ea"/>
            </a:rPr>
            <a:t>.</a:t>
          </a:r>
          <a:endParaRPr sz="6500"/>
        </a:p>
      </dsp:txBody>
      <dsp:txXfrm>
        <a:off x="0" y="1527048"/>
        <a:ext cx="1328420" cy="2036064"/>
      </dsp:txXfrm>
    </dsp:sp>
    <dsp:sp modelId="{10A99D08-DAFB-4DD4-AE2D-66F0D003C89F}">
      <dsp:nvSpPr>
        <dsp:cNvPr id="5" name="Rounded Rectangle 4"/>
        <dsp:cNvSpPr/>
      </dsp:nvSpPr>
      <dsp:spPr bwMode="white">
        <a:xfrm>
          <a:off x="1549823" y="1527048"/>
          <a:ext cx="1328420" cy="2036064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dirty="0">
              <a:latin typeface="Aptos Display" panose="020B0004020202020204"/>
            </a:rPr>
            <a:t>7-9/2025</a:t>
          </a:r>
          <a:r>
            <a:rPr lang="en-US" sz="1200" b="0" dirty="0"/>
            <a:t>: </a:t>
          </a:r>
          <a:endParaRPr lang="en-US" sz="1200" b="0" dirty="0"/>
        </a:p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>
              <a:sym typeface="+mn-ea"/>
            </a:rPr>
            <a:t>Phát triển và đánh giá phiên bản 0.1</a:t>
          </a:r>
          <a:endParaRPr sz="6500"/>
        </a:p>
      </dsp:txBody>
      <dsp:txXfrm>
        <a:off x="1549823" y="1527048"/>
        <a:ext cx="1328420" cy="2036064"/>
      </dsp:txXfrm>
    </dsp:sp>
    <dsp:sp modelId="{3B5F1687-CB57-4104-83AF-0DB705A6BD6D}">
      <dsp:nvSpPr>
        <dsp:cNvPr id="6" name="Rounded Rectangle 5"/>
        <dsp:cNvSpPr/>
      </dsp:nvSpPr>
      <dsp:spPr bwMode="white">
        <a:xfrm>
          <a:off x="3099647" y="1527048"/>
          <a:ext cx="1328420" cy="2036064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dirty="0">
              <a:latin typeface="Aptos Display" panose="020B0004020202020204"/>
            </a:rPr>
            <a:t>10/2025-1/2026</a:t>
          </a:r>
          <a:r>
            <a:rPr lang="en-US" sz="1200" b="0" dirty="0"/>
            <a:t>: </a:t>
          </a:r>
          <a:r>
            <a:rPr lang="en-US" sz="1200">
              <a:sym typeface="+mn-ea"/>
            </a:rPr>
            <a:t>Nâng cấp lên phiên bản 0.2</a:t>
          </a:r>
          <a:endParaRPr sz="6500"/>
        </a:p>
      </dsp:txBody>
      <dsp:txXfrm>
        <a:off x="3099647" y="1527048"/>
        <a:ext cx="1328420" cy="2036064"/>
      </dsp:txXfrm>
    </dsp:sp>
    <dsp:sp modelId="{A1931101-06BC-4933-806B-D3EBD9A373C2}">
      <dsp:nvSpPr>
        <dsp:cNvPr id="7" name="Rounded Rectangle 6"/>
        <dsp:cNvSpPr/>
      </dsp:nvSpPr>
      <dsp:spPr bwMode="white">
        <a:xfrm>
          <a:off x="4649470" y="1527048"/>
          <a:ext cx="1328420" cy="2036064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dirty="0">
              <a:latin typeface="Aptos Display" panose="020B0004020202020204"/>
            </a:rPr>
            <a:t>2/2026</a:t>
          </a:r>
          <a:r>
            <a:rPr lang="en-US" sz="1200" b="0" dirty="0"/>
            <a:t>: </a:t>
          </a:r>
          <a:endParaRPr lang="en-US" sz="1200" b="0" dirty="0"/>
        </a:p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>
              <a:sym typeface="+mn-ea"/>
            </a:rPr>
            <a:t>Ghi chú tài liệu và đăng ký IP</a:t>
          </a:r>
          <a:endParaRPr sz="6500"/>
        </a:p>
      </dsp:txBody>
      <dsp:txXfrm>
        <a:off x="4649470" y="1527048"/>
        <a:ext cx="1328420" cy="2036064"/>
      </dsp:txXfrm>
    </dsp:sp>
    <dsp:sp modelId="{EDD72B8D-909B-4DB5-91C1-C4E70F60BD3D}">
      <dsp:nvSpPr>
        <dsp:cNvPr id="8" name="Rounded Rectangle 7"/>
        <dsp:cNvSpPr/>
      </dsp:nvSpPr>
      <dsp:spPr bwMode="white">
        <a:xfrm>
          <a:off x="6199293" y="1527048"/>
          <a:ext cx="1328420" cy="2036064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dirty="0">
              <a:latin typeface="Aptos Display" panose="020B0004020202020204"/>
            </a:rPr>
            <a:t>3/2026</a:t>
          </a:r>
          <a:r>
            <a:rPr lang="en-US" sz="1200" b="0" dirty="0"/>
            <a:t>: </a:t>
          </a:r>
          <a:endParaRPr lang="en-US" sz="1200" b="0" dirty="0"/>
        </a:p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>
              <a:sym typeface="+mn-ea"/>
            </a:rPr>
            <a:t>Chuẩn bị bước cuối cho phiên bản 1.0</a:t>
          </a:r>
          <a:endParaRPr sz="6500"/>
        </a:p>
      </dsp:txBody>
      <dsp:txXfrm>
        <a:off x="6199293" y="1527048"/>
        <a:ext cx="1328420" cy="2036064"/>
      </dsp:txXfrm>
    </dsp:sp>
    <dsp:sp modelId="{1CF465E6-EFB6-4D09-BC4A-00D7FB5B42A5}">
      <dsp:nvSpPr>
        <dsp:cNvPr id="9" name="Rounded Rectangle 8"/>
        <dsp:cNvSpPr/>
      </dsp:nvSpPr>
      <dsp:spPr bwMode="white">
        <a:xfrm>
          <a:off x="7749117" y="1527048"/>
          <a:ext cx="1328420" cy="2036064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dirty="0">
              <a:latin typeface="Aptos Display" panose="020B0004020202020204"/>
            </a:rPr>
            <a:t>4-12/2026</a:t>
          </a:r>
          <a:r>
            <a:rPr lang="en-US" sz="1200" b="0" dirty="0"/>
            <a:t>: </a:t>
          </a:r>
          <a:endParaRPr lang="en-US" sz="1200" b="0" dirty="0"/>
        </a:p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>
              <a:sym typeface="+mn-ea"/>
            </a:rPr>
            <a:t>Triển khai phiên bản 1.0 và phát triển song song phiên bản 1.1 và 1.2</a:t>
          </a:r>
          <a:endParaRPr sz="6500"/>
        </a:p>
      </dsp:txBody>
      <dsp:txXfrm>
        <a:off x="7749117" y="1527048"/>
        <a:ext cx="1328420" cy="2036064"/>
      </dsp:txXfrm>
    </dsp:sp>
    <dsp:sp modelId="{9D591902-4559-4CE6-9610-C056B851B4DF}">
      <dsp:nvSpPr>
        <dsp:cNvPr id="10" name="Rounded Rectangle 9"/>
        <dsp:cNvSpPr/>
      </dsp:nvSpPr>
      <dsp:spPr bwMode="white">
        <a:xfrm>
          <a:off x="9298940" y="1527048"/>
          <a:ext cx="1328420" cy="2036064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 b="0" dirty="0">
              <a:latin typeface="Aptos Display" panose="020B0004020202020204"/>
            </a:rPr>
            <a:t>1/2027</a:t>
          </a:r>
          <a:r>
            <a:rPr lang="en-US" sz="1200" b="0" dirty="0"/>
            <a:t>: </a:t>
          </a:r>
          <a:endParaRPr lang="en-US" sz="1200" b="0" dirty="0"/>
        </a:p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200">
              <a:sym typeface="+mn-ea"/>
            </a:rPr>
            <a:t>Ghi chú tài liệu và đăng ký IP</a:t>
          </a:r>
          <a:endParaRPr sz="6500"/>
        </a:p>
      </dsp:txBody>
      <dsp:txXfrm>
        <a:off x="9298940" y="1527048"/>
        <a:ext cx="1328420" cy="20360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type="notchedRightArrow" r:blip="" rot="180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HorzCh" val="ctr"/>
                  <dgm:param type="txAnchorVertCh" val="b"/>
                  <dgm:param type="txAnchorVert" val="b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HorzCh" val="ctr"/>
                  <dgm:param type="txAnchorVertCh" val="t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E4FD4B-8181-3D4A-8D68-DBB0A35C2C1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2540AF-D09A-B84F-96BE-6D5239C54342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998907"/>
          </a:xfrm>
        </p:spPr>
        <p:txBody>
          <a:bodyPr/>
          <a:lstStyle/>
          <a:p>
            <a:r>
              <a:rPr lang="en-US" b="1" dirty="0"/>
              <a:t>4. </a:t>
            </a:r>
            <a:r>
              <a:rPr lang="en-US" altLang="en-US" b="1" dirty="0"/>
              <a:t>Bảo vệ và cấp phép</a:t>
            </a:r>
            <a:endParaRPr lang="en-US" alt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en-US">
                <a:sym typeface="+mn-ea"/>
              </a:rPr>
              <a:t>Khi thiết kế được hoàn thiện và xác nhận, nộp đơn đăng ký bằng sáng chế để bảo hộ quyền sở hữu trí tuệ.</a:t>
            </a:r>
            <a:endParaRPr lang="en-US" altLang="en-US"/>
          </a:p>
          <a:p>
            <a:r>
              <a:rPr lang="en-US" altLang="en-US" dirty="0"/>
              <a:t>Phát triển chiến l</a:t>
            </a:r>
            <a:r>
              <a:rPr lang="en-US" altLang="en-US" dirty="0"/>
              <a:t>ư</a:t>
            </a:r>
            <a:r>
              <a:rPr lang="en-US" altLang="en-US" dirty="0"/>
              <a:t>ợc cấp phép </a:t>
            </a:r>
            <a:r>
              <a:rPr lang="en-US" altLang="en-US" dirty="0"/>
              <a:t>đ</a:t>
            </a:r>
            <a:r>
              <a:rPr lang="en-US" altLang="en-US" dirty="0"/>
              <a:t>ể tiếp thị và phân phối DPU – AI Agent Box tới các bên quan tâm.</a:t>
            </a:r>
            <a:endParaRPr lang="en-US" alt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6956425" y="3770630"/>
            <a:ext cx="4080510" cy="24066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998907"/>
          </a:xfrm>
        </p:spPr>
        <p:txBody>
          <a:bodyPr>
            <a:normAutofit/>
          </a:bodyPr>
          <a:lstStyle/>
          <a:p>
            <a:r>
              <a:rPr lang="en-US" b="1" dirty="0"/>
              <a:t>5. </a:t>
            </a:r>
            <a:r>
              <a:rPr lang="en-US" altLang="en-US" b="1" dirty="0"/>
              <a:t>Công nghệ và Công cụ</a:t>
            </a:r>
            <a:endParaRPr lang="en-US" alt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en-US" dirty="0"/>
              <a:t>Framework mô hình/dữ liệu AI: Pytorch, Huggingface, Pandas,...</a:t>
            </a:r>
            <a:endParaRPr lang="en-US" altLang="en-US" dirty="0"/>
          </a:p>
          <a:p>
            <a:r>
              <a:rPr lang="en-US" altLang="en-US" dirty="0"/>
              <a:t>Framework triển khai DPU: Vitis AI, Vitis HLS,..</a:t>
            </a:r>
            <a:r>
              <a:rPr lang="en-US" dirty="0"/>
              <a:t>.</a:t>
            </a:r>
            <a:endParaRPr lang="en-US" dirty="0"/>
          </a:p>
          <a:p>
            <a:r>
              <a:rPr lang="en-US" altLang="en-US" dirty="0"/>
              <a:t>Giao tiếp AI Box: TCP, PostgreSQL, MongoDB</a:t>
            </a:r>
            <a:endParaRPr lang="en-US" altLang="en-US" dirty="0"/>
          </a:p>
          <a:p>
            <a:r>
              <a:rPr lang="en-US" altLang="en-US" dirty="0"/>
              <a:t>Nền tảng tự </a:t>
            </a:r>
            <a:r>
              <a:rPr lang="en-US" altLang="en-US" dirty="0"/>
              <a:t>đ</a:t>
            </a:r>
            <a:r>
              <a:rPr lang="en-US" altLang="en-US" dirty="0"/>
              <a:t>ộng hóa: Apache Airflow, Spark</a:t>
            </a:r>
            <a:endParaRPr lang="en-US" altLang="en-US" dirty="0"/>
          </a:p>
          <a:p>
            <a:r>
              <a:rPr lang="en-US" altLang="en-US" dirty="0"/>
              <a:t>FPGA tích hợp DPU</a:t>
            </a:r>
            <a:endParaRPr lang="en-US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4354" y="3651618"/>
            <a:ext cx="3037738" cy="253057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858" y="642946"/>
            <a:ext cx="10515600" cy="998907"/>
          </a:xfrm>
        </p:spPr>
        <p:txBody>
          <a:bodyPr>
            <a:normAutofit/>
          </a:bodyPr>
          <a:lstStyle/>
          <a:p>
            <a:pPr>
              <a:spcAft>
                <a:spcPct val="0"/>
              </a:spcAft>
            </a:pPr>
            <a:r>
              <a:rPr lang="en-US" b="1" dirty="0">
                <a:latin typeface="Montserrat Black"/>
              </a:rPr>
              <a:t>6. </a:t>
            </a:r>
            <a:r>
              <a:rPr lang="en-US" altLang="en-US" b="1" dirty="0">
                <a:latin typeface="Montserrat Black"/>
              </a:rPr>
              <a:t>Lịch trình và phát triển phiên bản</a:t>
            </a:r>
            <a:endParaRPr lang="en-US" b="1" dirty="0"/>
          </a:p>
        </p:txBody>
      </p:sp>
      <p:graphicFrame>
        <p:nvGraphicFramePr>
          <p:cNvPr id="21" name="Content Placeholder 1"/>
          <p:cNvGraphicFramePr>
            <a:graphicFrameLocks noGrp="1"/>
          </p:cNvGraphicFramePr>
          <p:nvPr>
            <p:ph idx="1"/>
          </p:nvPr>
        </p:nvGraphicFramePr>
        <p:xfrm>
          <a:off x="701675" y="1419860"/>
          <a:ext cx="10627360" cy="5090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998907"/>
          </a:xfrm>
        </p:spPr>
        <p:txBody>
          <a:bodyPr>
            <a:normAutofit/>
          </a:bodyPr>
          <a:lstStyle/>
          <a:p>
            <a:r>
              <a:rPr lang="en-US" b="1" dirty="0"/>
              <a:t>7. Quản lý rủi ro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54372"/>
            <a:ext cx="10515600" cy="44225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en-US" b="1" dirty="0">
                <a:sym typeface="+mn-ea"/>
              </a:rPr>
              <a:t>Rủi ro kỹ thuật:</a:t>
            </a:r>
            <a:r>
              <a:rPr lang="en-US" altLang="en-US" dirty="0">
                <a:sym typeface="+mn-ea"/>
              </a:rPr>
              <a:t> Những thách thức tiềm ẩn trong việc đạt hiệu năng mong muốn hoặc vượt qua các giới hạn thiết kế. </a:t>
            </a:r>
            <a:r>
              <a:rPr lang="en-US" altLang="en-US" b="1" dirty="0">
                <a:sym typeface="+mn-ea"/>
              </a:rPr>
              <a:t>Giải pháp giảm thiểu</a:t>
            </a:r>
            <a:r>
              <a:rPr lang="en-US" altLang="en-US" dirty="0">
                <a:sym typeface="+mn-ea"/>
              </a:rPr>
              <a:t>: Thường xuyên rà soát thiết kế và xây dựng nguyên mẫu sớm để hạn chế kết quả ngoài dự kiến.</a:t>
            </a:r>
            <a:endParaRPr lang="en-US" altLang="en-US" dirty="0"/>
          </a:p>
          <a:p>
            <a:r>
              <a:rPr lang="en-US" altLang="en-US" b="1" dirty="0">
                <a:sym typeface="+mn-ea"/>
              </a:rPr>
              <a:t>Rủi ro thị trường:</a:t>
            </a:r>
            <a:r>
              <a:rPr lang="en-US" altLang="en-US" dirty="0">
                <a:sym typeface="+mn-ea"/>
              </a:rPr>
              <a:t> Khó khăn trong việc tìm kiếm đối tác cấp phép hoặc khách hàng. </a:t>
            </a:r>
            <a:r>
              <a:rPr lang="en-US" altLang="en-US" b="1" dirty="0">
                <a:sym typeface="+mn-ea"/>
              </a:rPr>
              <a:t>Giải pháp giảm thiểu:</a:t>
            </a:r>
            <a:r>
              <a:rPr lang="en-US" altLang="en-US" dirty="0">
                <a:sym typeface="+mn-ea"/>
              </a:rPr>
              <a:t> Hợp tác sớm với các đối tác trong ngành và thử nghiệm các mô hình cấp phép khác nhau.</a:t>
            </a:r>
            <a:endParaRPr lang="en-US" altLang="en-US" dirty="0"/>
          </a:p>
          <a:p>
            <a:r>
              <a:rPr lang="en-US" altLang="en-US" b="1" dirty="0">
                <a:sym typeface="+mn-ea"/>
              </a:rPr>
              <a:t>Rủi ro tài chính:</a:t>
            </a:r>
            <a:r>
              <a:rPr lang="en-US" altLang="en-US" dirty="0">
                <a:sym typeface="+mn-ea"/>
              </a:rPr>
              <a:t> Ngân sách có thể vượt dự kiến do các vấn đề thiết kế hoặc nguyên mẫu không lường trước. </a:t>
            </a:r>
            <a:r>
              <a:rPr lang="en-US" altLang="en-US" b="1" dirty="0">
                <a:sym typeface="+mn-ea"/>
              </a:rPr>
              <a:t>Giải pháp giảm thiểu:</a:t>
            </a:r>
            <a:r>
              <a:rPr lang="en-US" altLang="en-US" dirty="0">
                <a:sym typeface="+mn-ea"/>
              </a:rPr>
              <a:t> Theo dõi tiến độ dự án định kỳ và lập kế hoạch dự phòng.</a:t>
            </a:r>
            <a:endParaRPr lang="en-US" altLang="en-US" dirty="0"/>
          </a:p>
          <a:p>
            <a:endParaRPr lang="en-US" i="1"/>
          </a:p>
          <a:p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998907"/>
          </a:xfrm>
        </p:spPr>
        <p:txBody>
          <a:bodyPr>
            <a:normAutofit/>
          </a:bodyPr>
          <a:lstStyle/>
          <a:p>
            <a:r>
              <a:rPr lang="en-US" b="1" dirty="0"/>
              <a:t>8. </a:t>
            </a:r>
            <a:r>
              <a:rPr lang="en-US" altLang="en-US" b="1" dirty="0"/>
              <a:t>Kết luận</a:t>
            </a:r>
            <a:endParaRPr lang="en-US" alt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79944"/>
            <a:ext cx="10515600" cy="44970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en-US" dirty="0"/>
              <a:t>Đóng gói các công nghệ AI tiên tiến </a:t>
            </a:r>
            <a:r>
              <a:rPr lang="en-US" altLang="en-US" dirty="0"/>
              <a:t>đ</a:t>
            </a:r>
            <a:r>
              <a:rPr lang="en-US" altLang="en-US" dirty="0"/>
              <a:t>ể tạo ra giải pháp có khả n</a:t>
            </a:r>
            <a:r>
              <a:rPr lang="en-US" altLang="en-US" dirty="0"/>
              <a:t>ă</a:t>
            </a:r>
            <a:r>
              <a:rPr lang="en-US" altLang="en-US" dirty="0"/>
              <a:t>ng xử l</a:t>
            </a:r>
            <a:r>
              <a:rPr lang="en-US" altLang="en-US" dirty="0"/>
              <a:t>ý</a:t>
            </a:r>
            <a:r>
              <a:rPr lang="en-US" altLang="en-US" dirty="0"/>
              <a:t> và trích xuất nội dung hiệu quả từ nhiều loại </a:t>
            </a:r>
            <a:r>
              <a:rPr lang="en-US" altLang="en-US" dirty="0"/>
              <a:t>đ</a:t>
            </a:r>
            <a:r>
              <a:rPr lang="en-US" altLang="en-US" dirty="0"/>
              <a:t>ầu vào khác nhau.</a:t>
            </a:r>
            <a:endParaRPr lang="en-US" altLang="en-US" dirty="0"/>
          </a:p>
          <a:p>
            <a:r>
              <a:rPr lang="en-US" altLang="en-US" dirty="0">
                <a:ea typeface="+mn-lt"/>
                <a:cs typeface="+mn-lt"/>
              </a:rPr>
              <a:t>Cung cấp các công nghệ tiên tiến, bao gồm Vision Language Models và triển khai trên FPGA, </a:t>
            </a:r>
            <a:r>
              <a:rPr lang="en-US" altLang="en-US" dirty="0">
                <a:ea typeface="+mn-lt"/>
                <a:cs typeface="+mn-lt"/>
              </a:rPr>
              <a:t>đ</a:t>
            </a:r>
            <a:r>
              <a:rPr lang="en-US" altLang="en-US" dirty="0">
                <a:ea typeface="+mn-lt"/>
                <a:cs typeface="+mn-lt"/>
              </a:rPr>
              <a:t>ể </a:t>
            </a:r>
            <a:r>
              <a:rPr lang="en-US" altLang="en-US" dirty="0">
                <a:ea typeface="+mn-lt"/>
                <a:cs typeface="+mn-lt"/>
              </a:rPr>
              <a:t>đ</a:t>
            </a:r>
            <a:r>
              <a:rPr lang="en-US" altLang="en-US" dirty="0">
                <a:ea typeface="+mn-lt"/>
                <a:cs typeface="+mn-lt"/>
              </a:rPr>
              <a:t>áp ứng nhu cầu phát triển trong công nghiệp.</a:t>
            </a:r>
            <a:endParaRPr lang="en-US" altLang="en-US" dirty="0">
              <a:ea typeface="+mn-lt"/>
              <a:cs typeface="+mn-lt"/>
            </a:endParaRPr>
          </a:p>
          <a:p>
            <a:r>
              <a:rPr lang="en-US" altLang="en-US" dirty="0">
                <a:ea typeface="+mn-lt"/>
                <a:cs typeface="+mn-lt"/>
              </a:rPr>
              <a:t>Cung cấp nền tảng vững chắc cho việc tích hợp nhiều công nghệ mới trong tương lai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blue and white advertisement with a blue background&#10;&#10;AI-generated content may be incorrect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68251" y="1875775"/>
            <a:ext cx="9044353" cy="2092881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ctr"/>
            <a:r>
              <a:rPr lang="en-US" sz="6600" dirty="0">
                <a:solidFill>
                  <a:srgbClr val="FFFF00"/>
                </a:solidFill>
                <a:latin typeface="Verdana Pro"/>
              </a:rPr>
              <a:t>DPU - AI Agent Box</a:t>
            </a:r>
            <a:endParaRPr lang="en-US" sz="6600" dirty="0">
              <a:solidFill>
                <a:srgbClr val="FFFF00"/>
              </a:solidFill>
              <a:latin typeface="Verdana Pro"/>
            </a:endParaRPr>
          </a:p>
          <a:p>
            <a:pPr algn="ctr"/>
            <a:endParaRPr lang="en-US" sz="2800" dirty="0">
              <a:solidFill>
                <a:srgbClr val="FFFF00"/>
              </a:solidFill>
              <a:latin typeface="Verdana Pro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55490" y="3300095"/>
            <a:ext cx="3230880" cy="8782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Phiên bản 0.1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</a:rPr>
              <a:t>Mục lục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3140" y="1775637"/>
            <a:ext cx="10515600" cy="462461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AutoNum type="arabicPeriod"/>
            </a:pPr>
            <a:r>
              <a:rPr lang="en-US" altLang="en-US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Tổng quan</a:t>
            </a:r>
            <a:endParaRPr lang="en-US" altLang="en-US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AutoNum type="arabicPeriod"/>
            </a:pPr>
            <a:r>
              <a:rPr lang="en-US" altLang="en-US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Giới thiệu</a:t>
            </a:r>
            <a:endParaRPr lang="en-US" altLang="en-US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AutoNum type="arabicPeriod"/>
            </a:pPr>
            <a:r>
              <a:rPr lang="en-US" altLang="en-US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Quy trình</a:t>
            </a:r>
            <a:endParaRPr lang="en-US" altLang="en-US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AutoNum type="arabicPeriod"/>
            </a:pPr>
            <a:r>
              <a:rPr lang="en-US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Bảo vệ và cấp phép</a:t>
            </a:r>
            <a:endParaRPr lang="en-US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AutoNum type="arabicPeriod"/>
            </a:pPr>
            <a:r>
              <a:rPr lang="en-US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Công nghệ và công cụ</a:t>
            </a:r>
            <a:endParaRPr lang="en-US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AutoNum type="arabicPeriod"/>
            </a:pPr>
            <a:r>
              <a:rPr lang="en-US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Lịch trình phát triển</a:t>
            </a:r>
            <a:endParaRPr lang="en-US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AutoNum type="arabicPeriod"/>
            </a:pPr>
            <a:r>
              <a:rPr lang="en-US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Quản lý rủi ro</a:t>
            </a:r>
            <a:endParaRPr lang="en-US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AutoNum type="arabicPeriod"/>
            </a:pPr>
            <a:r>
              <a:rPr lang="en-US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Kết luận</a:t>
            </a:r>
            <a:endParaRPr lang="en-US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>
              <a:solidFill>
                <a:schemeClr val="bg1"/>
              </a:solidFill>
            </a:endParaRPr>
          </a:p>
          <a:p>
            <a:pPr>
              <a:buAutoNum type="arabicPeriod"/>
            </a:pPr>
            <a:endParaRPr lang="en-US">
              <a:solidFill>
                <a:schemeClr val="bg1"/>
              </a:solidFill>
            </a:endParaRPr>
          </a:p>
          <a:p>
            <a:pPr>
              <a:buAutoNum type="arabicPeriod"/>
            </a:pPr>
            <a:endParaRPr lang="en-US"/>
          </a:p>
          <a:p>
            <a:pPr>
              <a:buAutoNum type="arabicPeriod"/>
            </a:pP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85344"/>
            <a:ext cx="10515600" cy="998907"/>
          </a:xfrm>
        </p:spPr>
        <p:txBody>
          <a:bodyPr/>
          <a:lstStyle/>
          <a:p>
            <a:pPr marL="742950" indent="-742950">
              <a:buAutoNum type="arabicPeriod"/>
            </a:pPr>
            <a:r>
              <a:rPr lang="en-US" altLang="en-US" b="1" dirty="0"/>
              <a:t>Tổng quan</a:t>
            </a:r>
            <a:endParaRPr lang="en-US" alt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5005" y="1711960"/>
            <a:ext cx="6063615" cy="4657090"/>
          </a:xfrm>
        </p:spPr>
        <p:txBody>
          <a:bodyPr vert="horz" lIns="91440" tIns="45720" rIns="91440" bIns="45720" rtlCol="0" anchor="t">
            <a:normAutofit lnSpcReduction="20000"/>
          </a:bodyPr>
          <a:lstStyle/>
          <a:p>
            <a:pPr marL="457200" indent="-457200"/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Phát triển giải pháp AI on Edge đ</a:t>
            </a: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ể xử lý</a:t>
            </a: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 và trích xuất nội dung đầu vào từ các ngư</a:t>
            </a: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ời dùng khác nhau (vă</a:t>
            </a: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n bản, hình ảnh, PDF) dư</a:t>
            </a: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ới đ</a:t>
            </a: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ịnh dạng JSON.</a:t>
            </a: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/>
            <a:r>
              <a:rPr lang="en-US" altLang="en-US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Ứng dụng việc học tăng cường (reinforcement learning) dựa trên phản hồi và triển khai mô hình trên phần cứng FPGA</a:t>
            </a:r>
            <a:r>
              <a:rPr lang="en-US" dirty="0"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  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/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 Tập trung vào xử lý</a:t>
            </a: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 AI tại biên với công nghệ DPU và mô hình ngôn ngữ thị giác (Vision Language Models) đ</a:t>
            </a:r>
            <a:r>
              <a:rPr lang="en-US" altLang="en-US">
                <a:latin typeface="Arial" panose="020B0604020202020204" pitchFamily="34" charset="0"/>
                <a:cs typeface="Arial" panose="020B0604020202020204" pitchFamily="34" charset="0"/>
              </a:rPr>
              <a:t>ể trích xuất nội dung hiệu quả.</a:t>
            </a:r>
            <a:endParaRPr lang="en-US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Generated 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8886" y="2307771"/>
            <a:ext cx="5040085" cy="332014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998907"/>
          </a:xfrm>
        </p:spPr>
        <p:txBody>
          <a:bodyPr/>
          <a:lstStyle/>
          <a:p>
            <a:r>
              <a:rPr lang="en-US" b="1" dirty="0"/>
              <a:t>2. </a:t>
            </a:r>
            <a:r>
              <a:rPr lang="en-US" altLang="en-US" b="1" dirty="0"/>
              <a:t>Giới thiệu</a:t>
            </a:r>
            <a:endParaRPr lang="en-US" alt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en-US" dirty="0">
                <a:ea typeface="+mn-lt"/>
                <a:cs typeface="+mn-lt"/>
              </a:rPr>
              <a:t>DPU-AI Agent Box sẽ tập trung vào xây dựng </a:t>
            </a:r>
            <a:r>
              <a:rPr lang="en-US" altLang="en-US">
                <a:sym typeface="+mn-ea"/>
              </a:rPr>
              <a:t>mô hình ngôn ngữ thị giác (Vision Language Models)</a:t>
            </a:r>
            <a:r>
              <a:rPr lang="en-US" altLang="en-US" dirty="0">
                <a:ea typeface="+mn-lt"/>
                <a:cs typeface="+mn-lt"/>
              </a:rPr>
              <a:t> có thể ánh xạ và triển khai trên FPGA – Xilinx KV260 </a:t>
            </a:r>
            <a:r>
              <a:rPr lang="en-US" altLang="en-US" dirty="0">
                <a:ea typeface="+mn-lt"/>
                <a:cs typeface="+mn-lt"/>
              </a:rPr>
              <a:t>đ</a:t>
            </a:r>
            <a:r>
              <a:rPr lang="en-US" altLang="en-US" dirty="0">
                <a:ea typeface="+mn-lt"/>
                <a:cs typeface="+mn-lt"/>
              </a:rPr>
              <a:t>ể xử l</a:t>
            </a:r>
            <a:r>
              <a:rPr lang="en-US" altLang="en-US" dirty="0">
                <a:ea typeface="+mn-lt"/>
                <a:cs typeface="+mn-lt"/>
              </a:rPr>
              <a:t>ý</a:t>
            </a:r>
            <a:r>
              <a:rPr lang="en-US" altLang="en-US" dirty="0">
                <a:ea typeface="+mn-lt"/>
                <a:cs typeface="+mn-lt"/>
              </a:rPr>
              <a:t> và trích xuất nội dung hiệu quả từ v</a:t>
            </a:r>
            <a:r>
              <a:rPr lang="en-US" altLang="en-US" dirty="0">
                <a:ea typeface="+mn-lt"/>
                <a:cs typeface="+mn-lt"/>
              </a:rPr>
              <a:t>ă</a:t>
            </a:r>
            <a:r>
              <a:rPr lang="en-US" altLang="en-US" dirty="0">
                <a:ea typeface="+mn-lt"/>
                <a:cs typeface="+mn-lt"/>
              </a:rPr>
              <a:t>n bản, hình ảnh và PDF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>
              <a:effectLst/>
              <a:ea typeface="+mn-lt"/>
              <a:cs typeface="+mn-lt"/>
            </a:endParaRPr>
          </a:p>
          <a:p>
            <a:r>
              <a:rPr lang="en-US">
                <a:effectLst/>
                <a:ea typeface="+mn-lt"/>
                <a:cs typeface="+mn-lt"/>
              </a:rPr>
              <a:t>Mục tiêu chính</a:t>
            </a:r>
            <a:r>
              <a:rPr lang="en-US">
                <a:ea typeface="+mn-lt"/>
                <a:cs typeface="+mn-lt"/>
              </a:rPr>
              <a:t>:</a:t>
            </a:r>
            <a:endParaRPr lang="en-US">
              <a:ea typeface="+mn-lt"/>
              <a:cs typeface="+mn-lt"/>
            </a:endParaRPr>
          </a:p>
          <a:p>
            <a:pPr lvl="1"/>
            <a:r>
              <a:rPr lang="en-US">
                <a:ea typeface="+mn-lt"/>
                <a:cs typeface="+mn-lt"/>
              </a:rPr>
              <a:t>DPU xử lý tại biên với hiệu suất cao.</a:t>
            </a:r>
            <a:endParaRPr lang="en-US">
              <a:ea typeface="+mn-lt"/>
              <a:cs typeface="+mn-lt"/>
            </a:endParaRPr>
          </a:p>
          <a:p>
            <a:pPr lvl="1"/>
            <a:r>
              <a:rPr lang="en-US">
                <a:ea typeface="+mn-lt"/>
                <a:cs typeface="+mn-lt"/>
              </a:rPr>
              <a:t>Vision Language Models </a:t>
            </a:r>
            <a:r>
              <a:rPr lang="en-US">
                <a:effectLst/>
                <a:ea typeface="+mn-lt"/>
                <a:cs typeface="+mn-lt"/>
              </a:rPr>
              <a:t>(</a:t>
            </a:r>
            <a:r>
              <a:rPr lang="en-US" err="1">
                <a:ea typeface="+mn-lt"/>
                <a:cs typeface="+mn-lt"/>
              </a:rPr>
              <a:t>vLM</a:t>
            </a:r>
            <a:r>
              <a:rPr lang="en-US">
                <a:effectLst/>
                <a:ea typeface="+mn-lt"/>
                <a:cs typeface="+mn-lt"/>
              </a:rPr>
              <a:t>)</a:t>
            </a:r>
            <a:r>
              <a:rPr lang="en-US">
                <a:ea typeface="+mn-lt"/>
                <a:cs typeface="+mn-lt"/>
              </a:rPr>
              <a:t> để trích xuất nội dung.</a:t>
            </a:r>
            <a:endParaRPr lang="en-US">
              <a:ea typeface="+mn-lt"/>
              <a:cs typeface="+mn-lt"/>
            </a:endParaRPr>
          </a:p>
          <a:p>
            <a:pPr lvl="1"/>
            <a:r>
              <a:rPr lang="en-US">
                <a:ea typeface="+mn-lt"/>
                <a:cs typeface="+mn-lt"/>
              </a:rPr>
              <a:t>Cải thiện mô hình với phương pháp học tăng cường.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endParaRPr lang="en-US" sz="2800">
              <a:effectLst/>
              <a:ea typeface="+mn-lt"/>
              <a:cs typeface="+mn-lt"/>
            </a:endParaRPr>
          </a:p>
          <a:p>
            <a:endParaRPr lang="en-US" sz="4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998907"/>
          </a:xfrm>
        </p:spPr>
        <p:txBody>
          <a:bodyPr/>
          <a:lstStyle/>
          <a:p>
            <a:r>
              <a:rPr lang="en-US" b="1" dirty="0"/>
              <a:t>3. </a:t>
            </a:r>
            <a:r>
              <a:rPr lang="en-US" altLang="en-US" b="1" dirty="0"/>
              <a:t>Quy trình dự án</a:t>
            </a:r>
            <a:endParaRPr lang="en-US" altLang="en-US" b="1" dirty="0"/>
          </a:p>
        </p:txBody>
      </p:sp>
      <p:graphicFrame>
        <p:nvGraphicFramePr>
          <p:cNvPr id="6" name="Content Placeholder 1"/>
          <p:cNvGraphicFramePr>
            <a:graphicFrameLocks noGrp="1"/>
          </p:cNvGraphicFramePr>
          <p:nvPr/>
        </p:nvGraphicFramePr>
        <p:xfrm>
          <a:off x="1223487" y="1717216"/>
          <a:ext cx="9556091" cy="39674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02502"/>
            <a:ext cx="10515600" cy="998907"/>
          </a:xfrm>
        </p:spPr>
        <p:txBody>
          <a:bodyPr/>
          <a:lstStyle/>
          <a:p>
            <a:r>
              <a:rPr lang="en-US" b="1" dirty="0"/>
              <a:t>3. </a:t>
            </a:r>
            <a:r>
              <a:rPr lang="en-US" altLang="en-US" b="1" dirty="0">
                <a:sym typeface="+mn-ea"/>
              </a:rPr>
              <a:t>Quy trình dự án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0205" y="1825625"/>
            <a:ext cx="5417820" cy="435165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en-US" sz="2400" b="1" i="1" dirty="0">
                <a:highlight>
                  <a:srgbClr val="00FF00"/>
                </a:highlight>
              </a:rPr>
              <a:t>Giai </a:t>
            </a:r>
            <a:r>
              <a:rPr lang="en-US" altLang="en-US" sz="2400" b="1" i="1" dirty="0">
                <a:highlight>
                  <a:srgbClr val="00FF00"/>
                </a:highlight>
              </a:rPr>
              <a:t>đ</a:t>
            </a:r>
            <a:r>
              <a:rPr lang="en-US" altLang="en-US" sz="2400" b="1" i="1" dirty="0">
                <a:highlight>
                  <a:srgbClr val="00FF00"/>
                </a:highlight>
              </a:rPr>
              <a:t>oạn 1: Nghiên cứu &amp; Phát triển</a:t>
            </a:r>
            <a:r>
              <a:rPr lang="en-US" sz="2400" b="1" i="1" dirty="0">
                <a:highlight>
                  <a:srgbClr val="00FF00"/>
                </a:highlight>
              </a:rPr>
              <a:t>:</a:t>
            </a:r>
            <a:endParaRPr lang="en-US" sz="2400" i="1" dirty="0"/>
          </a:p>
          <a:p>
            <a:pPr lvl="1"/>
            <a:r>
              <a:rPr lang="en-US" altLang="en-US" sz="2600" dirty="0">
                <a:ea typeface="+mn-lt"/>
                <a:cs typeface="+mn-lt"/>
              </a:rPr>
              <a:t>Khảo sát các mô hình và framework phù hợp </a:t>
            </a:r>
            <a:r>
              <a:rPr lang="en-US" altLang="en-US" sz="2600" dirty="0">
                <a:ea typeface="+mn-lt"/>
                <a:cs typeface="+mn-lt"/>
              </a:rPr>
              <a:t>đ</a:t>
            </a:r>
            <a:r>
              <a:rPr lang="en-US" altLang="en-US" sz="2600" dirty="0">
                <a:ea typeface="+mn-lt"/>
                <a:cs typeface="+mn-lt"/>
              </a:rPr>
              <a:t>ể trích xuất thông tin trên nhiều </a:t>
            </a:r>
            <a:r>
              <a:rPr lang="en-US" altLang="en-US" sz="2600" dirty="0">
                <a:ea typeface="+mn-lt"/>
                <a:cs typeface="+mn-lt"/>
              </a:rPr>
              <a:t>đ</a:t>
            </a:r>
            <a:r>
              <a:rPr lang="en-US" altLang="en-US" sz="2600" dirty="0">
                <a:ea typeface="+mn-lt"/>
                <a:cs typeface="+mn-lt"/>
              </a:rPr>
              <a:t>ịnh dạng nh</a:t>
            </a:r>
            <a:r>
              <a:rPr lang="en-US" altLang="en-US" sz="2600" dirty="0">
                <a:ea typeface="+mn-lt"/>
                <a:cs typeface="+mn-lt"/>
              </a:rPr>
              <a:t>ư</a:t>
            </a:r>
            <a:r>
              <a:rPr lang="en-US" altLang="en-US" sz="2600" dirty="0">
                <a:ea typeface="+mn-lt"/>
                <a:cs typeface="+mn-lt"/>
              </a:rPr>
              <a:t> hình ảnh, PDF và tài liệu v</a:t>
            </a:r>
            <a:r>
              <a:rPr lang="en-US" altLang="en-US" sz="2600" dirty="0">
                <a:ea typeface="+mn-lt"/>
                <a:cs typeface="+mn-lt"/>
              </a:rPr>
              <a:t>ă</a:t>
            </a:r>
            <a:r>
              <a:rPr lang="en-US" altLang="en-US" sz="2600" dirty="0">
                <a:ea typeface="+mn-lt"/>
                <a:cs typeface="+mn-lt"/>
              </a:rPr>
              <a:t>n bản, sau </a:t>
            </a:r>
            <a:r>
              <a:rPr lang="en-US" altLang="en-US" sz="2600" dirty="0">
                <a:ea typeface="+mn-lt"/>
                <a:cs typeface="+mn-lt"/>
              </a:rPr>
              <a:t>đ</a:t>
            </a:r>
            <a:r>
              <a:rPr lang="en-US" altLang="en-US" sz="2600" dirty="0">
                <a:ea typeface="+mn-lt"/>
                <a:cs typeface="+mn-lt"/>
              </a:rPr>
              <a:t>ó triển khai lên AI Agent Box</a:t>
            </a:r>
            <a:r>
              <a:rPr lang="en-US" sz="2600" dirty="0">
                <a:ea typeface="+mn-lt"/>
                <a:cs typeface="+mn-lt"/>
              </a:rPr>
              <a:t>.</a:t>
            </a:r>
            <a:endParaRPr lang="en-US" sz="2600" dirty="0">
              <a:ea typeface="+mn-lt"/>
              <a:cs typeface="+mn-lt"/>
            </a:endParaRPr>
          </a:p>
          <a:p>
            <a:pPr lvl="1"/>
            <a:r>
              <a:rPr lang="en-US" altLang="en-US" sz="2600" dirty="0">
                <a:ea typeface="+mn-lt"/>
                <a:cs typeface="+mn-lt"/>
              </a:rPr>
              <a:t>Thiết kế </a:t>
            </a:r>
            <a:r>
              <a:rPr lang="en-US" sz="2600" dirty="0">
                <a:ea typeface="+mn-lt"/>
                <a:cs typeface="+mn-lt"/>
              </a:rPr>
              <a:t>quy trình</a:t>
            </a:r>
            <a:r>
              <a:rPr lang="en-US" altLang="en-US" sz="2600" dirty="0">
                <a:ea typeface="+mn-lt"/>
                <a:cs typeface="+mn-lt"/>
              </a:rPr>
              <a:t> xử l</a:t>
            </a:r>
            <a:r>
              <a:rPr lang="en-US" altLang="en-US" sz="2600" dirty="0">
                <a:ea typeface="+mn-lt"/>
                <a:cs typeface="+mn-lt"/>
              </a:rPr>
              <a:t>ý</a:t>
            </a:r>
            <a:r>
              <a:rPr lang="en-US" altLang="en-US" sz="2600" dirty="0">
                <a:ea typeface="+mn-lt"/>
                <a:cs typeface="+mn-lt"/>
              </a:rPr>
              <a:t> yêu cầu của ng</a:t>
            </a:r>
            <a:r>
              <a:rPr lang="en-US" altLang="en-US" sz="2600" dirty="0">
                <a:ea typeface="+mn-lt"/>
                <a:cs typeface="+mn-lt"/>
              </a:rPr>
              <a:t>ư</a:t>
            </a:r>
            <a:r>
              <a:rPr lang="en-US" altLang="en-US" sz="2600" dirty="0">
                <a:ea typeface="+mn-lt"/>
                <a:cs typeface="+mn-lt"/>
              </a:rPr>
              <a:t>ời dùng và tài liệu</a:t>
            </a:r>
            <a:r>
              <a:rPr lang="en-US" sz="2600" dirty="0">
                <a:ea typeface="+mn-lt"/>
                <a:cs typeface="+mn-lt"/>
              </a:rPr>
              <a:t>.</a:t>
            </a:r>
            <a:endParaRPr lang="en-US" sz="2600" dirty="0"/>
          </a:p>
          <a:p>
            <a:pPr lvl="1"/>
            <a:endParaRPr lang="en-US" sz="2800">
              <a:ea typeface="+mn-lt"/>
              <a:cs typeface="+mn-lt"/>
            </a:endParaRPr>
          </a:p>
          <a:p>
            <a:endParaRPr lang="en-US" sz="2800"/>
          </a:p>
          <a:p>
            <a:endParaRPr lang="en-US" sz="280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3109" y="2036449"/>
            <a:ext cx="6263629" cy="32594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998907"/>
          </a:xfrm>
        </p:spPr>
        <p:txBody>
          <a:bodyPr/>
          <a:lstStyle/>
          <a:p>
            <a:r>
              <a:rPr lang="en-US" b="1" dirty="0"/>
              <a:t>3. </a:t>
            </a:r>
            <a:r>
              <a:rPr lang="en-US" altLang="en-US" b="1" dirty="0">
                <a:sym typeface="+mn-ea"/>
              </a:rPr>
              <a:t>Quy trình dự án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i="1" dirty="0">
                <a:highlight>
                  <a:srgbClr val="00FF00"/>
                </a:highlight>
              </a:rPr>
              <a:t>Giai đoạn 2: </a:t>
            </a:r>
            <a:r>
              <a:rPr lang="en-US" altLang="en-US" b="1" i="1" dirty="0">
                <a:highlight>
                  <a:srgbClr val="00FF00"/>
                </a:highlight>
              </a:rPr>
              <a:t>Triển khai &amp; Tối </a:t>
            </a:r>
            <a:r>
              <a:rPr lang="en-US" altLang="en-US" b="1" i="1" dirty="0">
                <a:highlight>
                  <a:srgbClr val="00FF00"/>
                </a:highlight>
              </a:rPr>
              <a:t>ư</a:t>
            </a:r>
            <a:r>
              <a:rPr lang="en-US" altLang="en-US" b="1" i="1" dirty="0">
                <a:highlight>
                  <a:srgbClr val="00FF00"/>
                </a:highlight>
              </a:rPr>
              <a:t>u hóa</a:t>
            </a:r>
            <a:r>
              <a:rPr lang="en-US" b="1" i="1" dirty="0">
                <a:highlight>
                  <a:srgbClr val="00FF00"/>
                </a:highlight>
              </a:rPr>
              <a:t> </a:t>
            </a:r>
            <a:endParaRPr lang="en-US" b="1" i="1" dirty="0">
              <a:highlight>
                <a:srgbClr val="00FF00"/>
              </a:highlight>
            </a:endParaRPr>
          </a:p>
          <a:p>
            <a:pPr lvl="1"/>
            <a:r>
              <a:rPr lang="en-US" altLang="en-US" sz="2800" dirty="0">
                <a:ea typeface="+mn-lt"/>
                <a:cs typeface="+mn-lt"/>
              </a:rPr>
              <a:t>Thực hiện và </a:t>
            </a:r>
            <a:r>
              <a:rPr lang="en-US" altLang="en-US" sz="2800" dirty="0">
                <a:ea typeface="+mn-lt"/>
                <a:cs typeface="+mn-lt"/>
              </a:rPr>
              <a:t>đ</a:t>
            </a:r>
            <a:r>
              <a:rPr lang="en-US" altLang="en-US" sz="2800" dirty="0">
                <a:ea typeface="+mn-lt"/>
                <a:cs typeface="+mn-lt"/>
              </a:rPr>
              <a:t>ánh giá suy luận mô hình trên cả môi tr</a:t>
            </a:r>
            <a:r>
              <a:rPr lang="en-US" altLang="en-US" sz="2800" dirty="0">
                <a:ea typeface="+mn-lt"/>
                <a:cs typeface="+mn-lt"/>
              </a:rPr>
              <a:t>ư</a:t>
            </a:r>
            <a:r>
              <a:rPr lang="en-US" altLang="en-US" sz="2800" dirty="0">
                <a:ea typeface="+mn-lt"/>
                <a:cs typeface="+mn-lt"/>
              </a:rPr>
              <a:t>ờng CPU và GPU</a:t>
            </a:r>
            <a:r>
              <a:rPr lang="en-US" sz="2800" dirty="0">
                <a:ea typeface="+mn-lt"/>
                <a:cs typeface="+mn-lt"/>
              </a:rPr>
              <a:t>.</a:t>
            </a:r>
            <a:endParaRPr lang="en-US" sz="2800" dirty="0"/>
          </a:p>
          <a:p>
            <a:pPr lvl="1"/>
            <a:r>
              <a:rPr lang="en-US" altLang="en-US" sz="2800" dirty="0">
                <a:ea typeface="+mn-lt"/>
                <a:cs typeface="+mn-lt"/>
              </a:rPr>
              <a:t>Phát triển và tích hợp quy trình học tăng cường (reinforcement learning) </a:t>
            </a:r>
            <a:r>
              <a:rPr lang="en-US" altLang="en-US" sz="2800" dirty="0">
                <a:ea typeface="+mn-lt"/>
                <a:cs typeface="+mn-lt"/>
              </a:rPr>
              <a:t>đ</a:t>
            </a:r>
            <a:r>
              <a:rPr lang="en-US" altLang="en-US" sz="2800" dirty="0">
                <a:ea typeface="+mn-lt"/>
                <a:cs typeface="+mn-lt"/>
              </a:rPr>
              <a:t>ể nâng cao hiệu suất mô hình dựa trên phản hồi</a:t>
            </a:r>
            <a:r>
              <a:rPr lang="en-US" sz="2800" dirty="0">
                <a:ea typeface="+mn-lt"/>
                <a:cs typeface="+mn-lt"/>
              </a:rPr>
              <a:t>.</a:t>
            </a:r>
            <a:endParaRPr lang="en-US" sz="2800" dirty="0"/>
          </a:p>
          <a:p>
            <a:pPr lvl="1"/>
            <a:r>
              <a:rPr lang="en-US" altLang="en-US" sz="2800" dirty="0"/>
              <a:t>Triển khai mô hình </a:t>
            </a:r>
            <a:r>
              <a:rPr lang="en-US" altLang="en-US" sz="2800" dirty="0"/>
              <a:t>đ</a:t>
            </a:r>
            <a:r>
              <a:rPr lang="en-US" altLang="en-US" sz="2800" dirty="0"/>
              <a:t>ã huấn luyện và sử dụng các lớp mô hình trên DPU </a:t>
            </a:r>
            <a:r>
              <a:rPr lang="en-US" altLang="en-US" sz="2800" dirty="0"/>
              <a:t>đ</a:t>
            </a:r>
            <a:r>
              <a:rPr lang="en-US" altLang="en-US" sz="2800" dirty="0"/>
              <a:t>ể suy luận hiệu quả tại biên.</a:t>
            </a:r>
            <a:endParaRPr lang="en-US" altLang="en-US" sz="2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998907"/>
          </a:xfrm>
        </p:spPr>
        <p:txBody>
          <a:bodyPr/>
          <a:lstStyle/>
          <a:p>
            <a:r>
              <a:rPr lang="en-US" b="1" dirty="0"/>
              <a:t>3. </a:t>
            </a:r>
            <a:r>
              <a:rPr lang="en-US" altLang="en-US" b="1" dirty="0">
                <a:sym typeface="+mn-ea"/>
              </a:rPr>
              <a:t>Quy trình dự án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highlight>
                  <a:srgbClr val="00FF00"/>
                </a:highlight>
              </a:rPr>
              <a:t>Giai đoạn 3: </a:t>
            </a:r>
            <a:r>
              <a:rPr lang="en-US" altLang="en-US" b="1" i="1" dirty="0">
                <a:highlight>
                  <a:srgbClr val="00FF00"/>
                </a:highlight>
              </a:rPr>
              <a:t>Xác minh &amp; Kiểm </a:t>
            </a:r>
            <a:r>
              <a:rPr lang="en-US" altLang="en-US" b="1" i="1" dirty="0">
                <a:highlight>
                  <a:srgbClr val="00FF00"/>
                </a:highlight>
              </a:rPr>
              <a:t>đ</a:t>
            </a:r>
            <a:r>
              <a:rPr lang="en-US" altLang="en-US" b="1" i="1" dirty="0">
                <a:highlight>
                  <a:srgbClr val="00FF00"/>
                </a:highlight>
              </a:rPr>
              <a:t>ịnh</a:t>
            </a:r>
            <a:endParaRPr lang="en-US" altLang="en-US" b="1" i="1" dirty="0">
              <a:highlight>
                <a:srgbClr val="00FF00"/>
              </a:highlight>
            </a:endParaRPr>
          </a:p>
          <a:p>
            <a:pPr lvl="1"/>
            <a:r>
              <a:rPr lang="en-US" altLang="en-US" sz="2800" dirty="0">
                <a:ea typeface="+mn-lt"/>
                <a:cs typeface="+mn-lt"/>
              </a:rPr>
              <a:t>Kiểm tra và xác minh hiệu suất của AI Agent Box trên DPU </a:t>
            </a:r>
            <a:r>
              <a:rPr lang="en-US" altLang="en-US" sz="2800" dirty="0">
                <a:ea typeface="+mn-lt"/>
                <a:cs typeface="+mn-lt"/>
              </a:rPr>
              <a:t>đ</a:t>
            </a:r>
            <a:r>
              <a:rPr lang="en-US" altLang="en-US" sz="2800" dirty="0">
                <a:ea typeface="+mn-lt"/>
                <a:cs typeface="+mn-lt"/>
              </a:rPr>
              <a:t>ể </a:t>
            </a:r>
            <a:r>
              <a:rPr lang="en-US" altLang="en-US" sz="2800" dirty="0">
                <a:ea typeface="+mn-lt"/>
                <a:cs typeface="+mn-lt"/>
              </a:rPr>
              <a:t>đ</a:t>
            </a:r>
            <a:r>
              <a:rPr lang="en-US" altLang="en-US" sz="2800" dirty="0">
                <a:ea typeface="+mn-lt"/>
                <a:cs typeface="+mn-lt"/>
              </a:rPr>
              <a:t>ảm bảo hoạt </a:t>
            </a:r>
            <a:r>
              <a:rPr lang="en-US" altLang="en-US" sz="2800" dirty="0">
                <a:ea typeface="+mn-lt"/>
                <a:cs typeface="+mn-lt"/>
              </a:rPr>
              <a:t>đ</a:t>
            </a:r>
            <a:r>
              <a:rPr lang="en-US" altLang="en-US" sz="2800" dirty="0">
                <a:ea typeface="+mn-lt"/>
                <a:cs typeface="+mn-lt"/>
              </a:rPr>
              <a:t>ộng </a:t>
            </a:r>
            <a:r>
              <a:rPr lang="en-US" sz="2800" dirty="0">
                <a:ea typeface="+mn-lt"/>
                <a:cs typeface="+mn-lt"/>
              </a:rPr>
              <a:t>chính xác</a:t>
            </a:r>
            <a:r>
              <a:rPr lang="en-US" altLang="en-US" sz="2800" dirty="0">
                <a:ea typeface="+mn-lt"/>
                <a:cs typeface="+mn-lt"/>
              </a:rPr>
              <a:t> và hiệu quả</a:t>
            </a:r>
            <a:r>
              <a:rPr lang="en-US" sz="2800" dirty="0">
                <a:ea typeface="+mn-lt"/>
                <a:cs typeface="+mn-lt"/>
              </a:rPr>
              <a:t>.</a:t>
            </a:r>
            <a:endParaRPr lang="en-US" sz="2800" dirty="0">
              <a:ea typeface="+mn-lt"/>
              <a:cs typeface="+mn-lt"/>
            </a:endParaRPr>
          </a:p>
          <a:p>
            <a:pPr lvl="1"/>
            <a:r>
              <a:rPr lang="en-US" altLang="en-US" sz="2800" dirty="0">
                <a:ea typeface="+mn-lt"/>
                <a:cs typeface="+mn-lt"/>
              </a:rPr>
              <a:t>Xác nhận mức độ khả thi của việc chuyển </a:t>
            </a:r>
            <a:r>
              <a:rPr lang="en-US" altLang="en-US" sz="2800" dirty="0">
                <a:ea typeface="+mn-lt"/>
                <a:cs typeface="+mn-lt"/>
              </a:rPr>
              <a:t>đ</a:t>
            </a:r>
            <a:r>
              <a:rPr lang="en-US" altLang="en-US" sz="2800" dirty="0">
                <a:ea typeface="+mn-lt"/>
                <a:cs typeface="+mn-lt"/>
              </a:rPr>
              <a:t>ổi các lớp từ CPU sang DPU, </a:t>
            </a:r>
            <a:r>
              <a:rPr lang="en-US" altLang="en-US" sz="2800" dirty="0">
                <a:ea typeface="+mn-lt"/>
                <a:cs typeface="+mn-lt"/>
              </a:rPr>
              <a:t>đ</a:t>
            </a:r>
            <a:r>
              <a:rPr lang="en-US" altLang="en-US" sz="2800" dirty="0">
                <a:ea typeface="+mn-lt"/>
                <a:cs typeface="+mn-lt"/>
              </a:rPr>
              <a:t>ảm bảo tính t</a:t>
            </a:r>
            <a:r>
              <a:rPr lang="en-US" altLang="en-US" sz="2800" dirty="0">
                <a:ea typeface="+mn-lt"/>
                <a:cs typeface="+mn-lt"/>
              </a:rPr>
              <a:t>ư</a:t>
            </a:r>
            <a:r>
              <a:rPr lang="en-US" altLang="en-US" sz="2800" dirty="0">
                <a:ea typeface="+mn-lt"/>
                <a:cs typeface="+mn-lt"/>
              </a:rPr>
              <a:t>ơng thích và hiệu suất tối </a:t>
            </a:r>
            <a:r>
              <a:rPr lang="en-US" altLang="en-US" sz="2800" dirty="0">
                <a:ea typeface="+mn-lt"/>
                <a:cs typeface="+mn-lt"/>
              </a:rPr>
              <a:t>ư</a:t>
            </a:r>
            <a:r>
              <a:rPr lang="en-US" altLang="en-US" sz="2800" dirty="0">
                <a:ea typeface="+mn-lt"/>
                <a:cs typeface="+mn-lt"/>
              </a:rPr>
              <a:t>u trên các nền tảng</a:t>
            </a:r>
            <a:r>
              <a:rPr lang="en-US" sz="2800" dirty="0">
                <a:ea typeface="+mn-lt"/>
                <a:cs typeface="+mn-lt"/>
              </a:rPr>
              <a:t>.</a:t>
            </a:r>
            <a:endParaRPr lang="en-US" sz="2800" dirty="0">
              <a:ea typeface="+mn-lt"/>
              <a:cs typeface="+mn-lt"/>
            </a:endParaRPr>
          </a:p>
          <a:p>
            <a:pPr marL="457200" lvl="1" indent="0">
              <a:buNone/>
            </a:pPr>
            <a:endParaRPr lang="en-US" sz="2800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8462010" y="4081145"/>
            <a:ext cx="2891790" cy="209613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8A5A5B2DC2F3642A057EF7355927910" ma:contentTypeVersion="18" ma:contentTypeDescription="Create a new document." ma:contentTypeScope="" ma:versionID="7e400393a9253cef90aa51c6e742729a">
  <xsd:schema xmlns:xsd="http://www.w3.org/2001/XMLSchema" xmlns:xs="http://www.w3.org/2001/XMLSchema" xmlns:p="http://schemas.microsoft.com/office/2006/metadata/properties" xmlns:ns2="0a99fc93-573c-4571-a755-2b527baccb7e" xmlns:ns3="5fd17364-0d4d-4030-996d-d52da7436ad2" targetNamespace="http://schemas.microsoft.com/office/2006/metadata/properties" ma:root="true" ma:fieldsID="73db7dad343286de903ed87fe4fa60e9" ns2:_="" ns3:_="">
    <xsd:import namespace="0a99fc93-573c-4571-a755-2b527baccb7e"/>
    <xsd:import namespace="5fd17364-0d4d-4030-996d-d52da7436ad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99fc93-573c-4571-a755-2b527baccb7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441d00d1-acd3-41c5-bece-91bcab9f1874}" ma:internalName="TaxCatchAll" ma:showField="CatchAllData" ma:web="0a99fc93-573c-4571-a755-2b527baccb7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fd17364-0d4d-4030-996d-d52da7436a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3b63f970-5cdc-4754-9609-fe17aae53ce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a99fc93-573c-4571-a755-2b527baccb7e" xsi:nil="true"/>
    <lcf76f155ced4ddcb4097134ff3c332f xmlns="5fd17364-0d4d-4030-996d-d52da7436ad2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A6E4FDB-14FF-4FB6-B26F-861B399085A5}">
  <ds:schemaRefs/>
</ds:datastoreItem>
</file>

<file path=customXml/itemProps2.xml><?xml version="1.0" encoding="utf-8"?>
<ds:datastoreItem xmlns:ds="http://schemas.openxmlformats.org/officeDocument/2006/customXml" ds:itemID="{F5E2755F-11C1-47E2-A269-D7E5DE3C9191}">
  <ds:schemaRefs/>
</ds:datastoreItem>
</file>

<file path=customXml/itemProps3.xml><?xml version="1.0" encoding="utf-8"?>
<ds:datastoreItem xmlns:ds="http://schemas.openxmlformats.org/officeDocument/2006/customXml" ds:itemID="{80A838BA-0150-4835-8E38-B0344EFA223E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3334</Words>
  <Application>WPS Slides</Application>
  <PresentationFormat>Widescreen</PresentationFormat>
  <Paragraphs>96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2" baseType="lpstr">
      <vt:lpstr>Arial</vt:lpstr>
      <vt:lpstr>SimSun</vt:lpstr>
      <vt:lpstr>Wingdings</vt:lpstr>
      <vt:lpstr>Verdana Pro</vt:lpstr>
      <vt:lpstr>Verdana</vt:lpstr>
      <vt:lpstr>Aptos</vt:lpstr>
      <vt:lpstr>Segoe UI</vt:lpstr>
      <vt:lpstr>Aptos Display</vt:lpstr>
      <vt:lpstr>Segoe UI Variable Display</vt:lpstr>
      <vt:lpstr>Montserrat Black</vt:lpstr>
      <vt:lpstr>Segoe Print</vt:lpstr>
      <vt:lpstr>Microsoft YaHei</vt:lpstr>
      <vt:lpstr>Arial Unicode MS</vt:lpstr>
      <vt:lpstr>Calibri</vt:lpstr>
      <vt:lpstr>Aptos</vt:lpstr>
      <vt:lpstr>Aptos Display</vt:lpstr>
      <vt:lpstr>Office Theme</vt:lpstr>
      <vt:lpstr>PowerPoint 演示文稿</vt:lpstr>
      <vt:lpstr>PowerPoint 演示文稿</vt:lpstr>
      <vt:lpstr>Mục lục</vt:lpstr>
      <vt:lpstr>Tổng quan</vt:lpstr>
      <vt:lpstr>2. Giới thiệu</vt:lpstr>
      <vt:lpstr>3. Quy trình dự án</vt:lpstr>
      <vt:lpstr>3. Quy trình dự án</vt:lpstr>
      <vt:lpstr>3. Quy trình dự án</vt:lpstr>
      <vt:lpstr>3. Quy trình dự án</vt:lpstr>
      <vt:lpstr>4. Bảo vệ và cấp phép</vt:lpstr>
      <vt:lpstr>5. Công nghệ và Công cụ</vt:lpstr>
      <vt:lpstr>6. Lịch trình và phát triển phiên bản</vt:lpstr>
      <vt:lpstr>7. Quản lý rủi ro</vt:lpstr>
      <vt:lpstr>8. Kết luận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Khoa Nguyen</dc:creator>
  <cp:lastModifiedBy>Song</cp:lastModifiedBy>
  <cp:revision>251</cp:revision>
  <dcterms:created xsi:type="dcterms:W3CDTF">2025-04-09T03:27:00Z</dcterms:created>
  <dcterms:modified xsi:type="dcterms:W3CDTF">2025-05-05T04:04:07Z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0x010100E8A5A5B2DC2F3642A057EF7355927910</vt:lpwstr>
  </property>
  <property fmtid="{D5CDD505-2E9C-101B-9397-08002B2CF9AE}" pid="3" name="ICV">
    <vt:lpwstr>F36CF8F6F3944E15B677445A8DB781F3_13</vt:lpwstr>
  </property>
  <property fmtid="{D5CDD505-2E9C-101B-9397-08002B2CF9AE}" pid="4" name="KSOProductBuildVer">
    <vt:lpwstr>1033-12.2.0.20795</vt:lpwstr>
  </property>
</Properties>
</file>